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6858000" cy="99456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267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14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00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22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24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48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660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23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84189" tIns="42094" rIns="84189" bIns="42094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999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1017"/>
            <a:ext cx="6423025" cy="22429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1192"/>
            <a:ext cx="5289549" cy="267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797"/>
            <a:ext cx="3116580" cy="1234440"/>
          </a:xfrm>
          <a:custGeom>
            <a:avLst/>
            <a:gdLst/>
            <a:ahLst/>
            <a:cxnLst/>
            <a:rect l="l" t="t" r="r" b="b"/>
            <a:pathLst>
              <a:path w="3116580" h="1234440">
                <a:moveTo>
                  <a:pt x="3117499" y="0"/>
                </a:moveTo>
                <a:lnTo>
                  <a:pt x="1271" y="0"/>
                </a:lnTo>
                <a:lnTo>
                  <a:pt x="1271" y="1233722"/>
                </a:lnTo>
                <a:lnTo>
                  <a:pt x="255150" y="1193375"/>
                </a:lnTo>
                <a:lnTo>
                  <a:pt x="512055" y="1148391"/>
                </a:lnTo>
                <a:lnTo>
                  <a:pt x="640797" y="1123844"/>
                </a:lnTo>
                <a:lnTo>
                  <a:pt x="769535" y="1097716"/>
                </a:lnTo>
                <a:lnTo>
                  <a:pt x="898123" y="1069851"/>
                </a:lnTo>
                <a:lnTo>
                  <a:pt x="1026413" y="1040091"/>
                </a:lnTo>
                <a:lnTo>
                  <a:pt x="1154258" y="1008279"/>
                </a:lnTo>
                <a:lnTo>
                  <a:pt x="1281511" y="974258"/>
                </a:lnTo>
                <a:lnTo>
                  <a:pt x="1408024" y="937870"/>
                </a:lnTo>
                <a:lnTo>
                  <a:pt x="1533650" y="898960"/>
                </a:lnTo>
                <a:lnTo>
                  <a:pt x="1658242" y="857368"/>
                </a:lnTo>
                <a:lnTo>
                  <a:pt x="1781653" y="812939"/>
                </a:lnTo>
                <a:lnTo>
                  <a:pt x="1903735" y="765514"/>
                </a:lnTo>
                <a:lnTo>
                  <a:pt x="2024342" y="714937"/>
                </a:lnTo>
                <a:lnTo>
                  <a:pt x="2143325" y="661050"/>
                </a:lnTo>
                <a:lnTo>
                  <a:pt x="2260539" y="603697"/>
                </a:lnTo>
                <a:lnTo>
                  <a:pt x="2375834" y="542719"/>
                </a:lnTo>
                <a:lnTo>
                  <a:pt x="2489065" y="477960"/>
                </a:lnTo>
                <a:lnTo>
                  <a:pt x="2529493" y="453590"/>
                </a:lnTo>
                <a:lnTo>
                  <a:pt x="2568912" y="429159"/>
                </a:lnTo>
                <a:lnTo>
                  <a:pt x="2607332" y="404684"/>
                </a:lnTo>
                <a:lnTo>
                  <a:pt x="2644762" y="380186"/>
                </a:lnTo>
                <a:lnTo>
                  <a:pt x="2681214" y="355682"/>
                </a:lnTo>
                <a:lnTo>
                  <a:pt x="2716698" y="331191"/>
                </a:lnTo>
                <a:lnTo>
                  <a:pt x="2751223" y="306731"/>
                </a:lnTo>
                <a:lnTo>
                  <a:pt x="2784800" y="282321"/>
                </a:lnTo>
                <a:lnTo>
                  <a:pt x="2817439" y="257978"/>
                </a:lnTo>
                <a:lnTo>
                  <a:pt x="2849151" y="233723"/>
                </a:lnTo>
                <a:lnTo>
                  <a:pt x="2879945" y="209573"/>
                </a:lnTo>
                <a:lnTo>
                  <a:pt x="2909832" y="185546"/>
                </a:lnTo>
                <a:lnTo>
                  <a:pt x="2966926" y="137937"/>
                </a:lnTo>
                <a:lnTo>
                  <a:pt x="3020514" y="91045"/>
                </a:lnTo>
                <a:lnTo>
                  <a:pt x="3070678" y="45016"/>
                </a:lnTo>
                <a:lnTo>
                  <a:pt x="3094501" y="22372"/>
                </a:lnTo>
                <a:lnTo>
                  <a:pt x="3117499" y="0"/>
                </a:lnTo>
              </a:path>
            </a:pathLst>
          </a:custGeom>
          <a:solidFill>
            <a:srgbClr val="04A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227"/>
            <a:ext cx="6800849" cy="17089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6561"/>
            <a:ext cx="6800849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33051"/>
            <a:ext cx="2418079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jp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8" y="6394"/>
            <a:ext cx="7552641" cy="1067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611214"/>
            <a:ext cx="7555312" cy="1069975"/>
          </a:xfrm>
          <a:custGeom>
            <a:avLst/>
            <a:gdLst/>
            <a:ahLst/>
            <a:cxnLst/>
            <a:rect l="l" t="t" r="r" b="b"/>
            <a:pathLst>
              <a:path w="7372984" h="1069975">
                <a:moveTo>
                  <a:pt x="0" y="1069484"/>
                </a:moveTo>
                <a:lnTo>
                  <a:pt x="7372897" y="1069484"/>
                </a:lnTo>
                <a:lnTo>
                  <a:pt x="7372897" y="0"/>
                </a:lnTo>
                <a:lnTo>
                  <a:pt x="0" y="0"/>
                </a:lnTo>
                <a:lnTo>
                  <a:pt x="0" y="1069484"/>
                </a:lnTo>
                <a:close/>
              </a:path>
            </a:pathLst>
          </a:custGeom>
          <a:solidFill>
            <a:srgbClr val="0095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3" y="9611214"/>
            <a:ext cx="1270" cy="1069975"/>
          </a:xfrm>
          <a:custGeom>
            <a:avLst/>
            <a:gdLst/>
            <a:ahLst/>
            <a:cxnLst/>
            <a:rect l="l" t="t" r="r" b="b"/>
            <a:pathLst>
              <a:path w="1270" h="1069975">
                <a:moveTo>
                  <a:pt x="0" y="1069484"/>
                </a:moveTo>
                <a:lnTo>
                  <a:pt x="706" y="1069484"/>
                </a:lnTo>
                <a:lnTo>
                  <a:pt x="706" y="0"/>
                </a:lnTo>
                <a:lnTo>
                  <a:pt x="0" y="0"/>
                </a:lnTo>
                <a:lnTo>
                  <a:pt x="0" y="1069484"/>
                </a:lnTo>
                <a:close/>
              </a:path>
            </a:pathLst>
          </a:custGeom>
          <a:solidFill>
            <a:srgbClr val="0095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3" y="540576"/>
            <a:ext cx="7550150" cy="5623560"/>
          </a:xfrm>
          <a:custGeom>
            <a:avLst/>
            <a:gdLst/>
            <a:ahLst/>
            <a:cxnLst/>
            <a:rect l="l" t="t" r="r" b="b"/>
            <a:pathLst>
              <a:path w="7550150" h="5623560">
                <a:moveTo>
                  <a:pt x="0" y="0"/>
                </a:moveTo>
                <a:lnTo>
                  <a:pt x="0" y="5623556"/>
                </a:lnTo>
                <a:lnTo>
                  <a:pt x="934253" y="5582771"/>
                </a:lnTo>
                <a:lnTo>
                  <a:pt x="1364943" y="5556178"/>
                </a:lnTo>
                <a:lnTo>
                  <a:pt x="1778743" y="5523160"/>
                </a:lnTo>
                <a:lnTo>
                  <a:pt x="2156684" y="5486128"/>
                </a:lnTo>
                <a:lnTo>
                  <a:pt x="2520536" y="5443839"/>
                </a:lnTo>
                <a:lnTo>
                  <a:pt x="2743380" y="5414478"/>
                </a:lnTo>
                <a:lnTo>
                  <a:pt x="2955716" y="5384082"/>
                </a:lnTo>
                <a:lnTo>
                  <a:pt x="3162629" y="5351986"/>
                </a:lnTo>
                <a:lnTo>
                  <a:pt x="3364181" y="5318266"/>
                </a:lnTo>
                <a:lnTo>
                  <a:pt x="3560434" y="5283001"/>
                </a:lnTo>
                <a:lnTo>
                  <a:pt x="3751451" y="5246269"/>
                </a:lnTo>
                <a:lnTo>
                  <a:pt x="3937294" y="5208145"/>
                </a:lnTo>
                <a:lnTo>
                  <a:pt x="4118025" y="5168709"/>
                </a:lnTo>
                <a:lnTo>
                  <a:pt x="4293706" y="5128038"/>
                </a:lnTo>
                <a:lnTo>
                  <a:pt x="4464399" y="5086209"/>
                </a:lnTo>
                <a:lnTo>
                  <a:pt x="4630166" y="5043300"/>
                </a:lnTo>
                <a:lnTo>
                  <a:pt x="4791071" y="4999388"/>
                </a:lnTo>
                <a:lnTo>
                  <a:pt x="4947173" y="4954551"/>
                </a:lnTo>
                <a:lnTo>
                  <a:pt x="5098537" y="4908867"/>
                </a:lnTo>
                <a:lnTo>
                  <a:pt x="5245224" y="4862413"/>
                </a:lnTo>
                <a:lnTo>
                  <a:pt x="5387296" y="4815266"/>
                </a:lnTo>
                <a:lnTo>
                  <a:pt x="5524816" y="4767505"/>
                </a:lnTo>
                <a:lnTo>
                  <a:pt x="5657845" y="4719206"/>
                </a:lnTo>
                <a:lnTo>
                  <a:pt x="5786446" y="4670448"/>
                </a:lnTo>
                <a:lnTo>
                  <a:pt x="5910681" y="4621307"/>
                </a:lnTo>
                <a:lnTo>
                  <a:pt x="6030612" y="4571862"/>
                </a:lnTo>
                <a:lnTo>
                  <a:pt x="6287286" y="4461609"/>
                </a:lnTo>
                <a:lnTo>
                  <a:pt x="6548159" y="4344817"/>
                </a:lnTo>
                <a:lnTo>
                  <a:pt x="6719853" y="4265019"/>
                </a:lnTo>
                <a:lnTo>
                  <a:pt x="6886583" y="4184861"/>
                </a:lnTo>
                <a:lnTo>
                  <a:pt x="6967233" y="4144965"/>
                </a:lnTo>
                <a:lnTo>
                  <a:pt x="7045616" y="4105361"/>
                </a:lnTo>
                <a:lnTo>
                  <a:pt x="7121393" y="4066176"/>
                </a:lnTo>
                <a:lnTo>
                  <a:pt x="7194220" y="4027537"/>
                </a:lnTo>
                <a:lnTo>
                  <a:pt x="7263758" y="3989572"/>
                </a:lnTo>
                <a:lnTo>
                  <a:pt x="7329663" y="3952407"/>
                </a:lnTo>
                <a:lnTo>
                  <a:pt x="7391595" y="3916171"/>
                </a:lnTo>
                <a:lnTo>
                  <a:pt x="7449212" y="3880990"/>
                </a:lnTo>
                <a:lnTo>
                  <a:pt x="7502173" y="3846992"/>
                </a:lnTo>
                <a:lnTo>
                  <a:pt x="7550136" y="3814304"/>
                </a:lnTo>
                <a:lnTo>
                  <a:pt x="7550136" y="2205187"/>
                </a:lnTo>
                <a:lnTo>
                  <a:pt x="7464370" y="2197762"/>
                </a:lnTo>
                <a:lnTo>
                  <a:pt x="7376450" y="2191441"/>
                </a:lnTo>
                <a:lnTo>
                  <a:pt x="7195069" y="2181466"/>
                </a:lnTo>
                <a:lnTo>
                  <a:pt x="6429512" y="2153350"/>
                </a:lnTo>
                <a:lnTo>
                  <a:pt x="6237346" y="2142787"/>
                </a:lnTo>
                <a:lnTo>
                  <a:pt x="6142415" y="2136085"/>
                </a:lnTo>
                <a:lnTo>
                  <a:pt x="6048562" y="2128220"/>
                </a:lnTo>
                <a:lnTo>
                  <a:pt x="5956015" y="2119030"/>
                </a:lnTo>
                <a:lnTo>
                  <a:pt x="5865006" y="2108352"/>
                </a:lnTo>
                <a:lnTo>
                  <a:pt x="5775766" y="2096025"/>
                </a:lnTo>
                <a:lnTo>
                  <a:pt x="5688525" y="2081886"/>
                </a:lnTo>
                <a:lnTo>
                  <a:pt x="5348851" y="2019226"/>
                </a:lnTo>
                <a:lnTo>
                  <a:pt x="5017980" y="1952152"/>
                </a:lnTo>
                <a:lnTo>
                  <a:pt x="4695895" y="1880953"/>
                </a:lnTo>
                <a:lnTo>
                  <a:pt x="4382583" y="1805919"/>
                </a:lnTo>
                <a:lnTo>
                  <a:pt x="4078026" y="1727340"/>
                </a:lnTo>
                <a:lnTo>
                  <a:pt x="3782210" y="1645505"/>
                </a:lnTo>
                <a:lnTo>
                  <a:pt x="3495120" y="1560705"/>
                </a:lnTo>
                <a:lnTo>
                  <a:pt x="3216740" y="1473227"/>
                </a:lnTo>
                <a:lnTo>
                  <a:pt x="2947054" y="1383363"/>
                </a:lnTo>
                <a:lnTo>
                  <a:pt x="2686047" y="1291402"/>
                </a:lnTo>
                <a:lnTo>
                  <a:pt x="2557779" y="1244294"/>
                </a:lnTo>
                <a:lnTo>
                  <a:pt x="2427521" y="1195073"/>
                </a:lnTo>
                <a:lnTo>
                  <a:pt x="2295500" y="1143787"/>
                </a:lnTo>
                <a:lnTo>
                  <a:pt x="2161944" y="1090480"/>
                </a:lnTo>
                <a:lnTo>
                  <a:pt x="2027077" y="1035199"/>
                </a:lnTo>
                <a:lnTo>
                  <a:pt x="1891128" y="977991"/>
                </a:lnTo>
                <a:lnTo>
                  <a:pt x="1754322" y="918902"/>
                </a:lnTo>
                <a:lnTo>
                  <a:pt x="1616885" y="857978"/>
                </a:lnTo>
                <a:lnTo>
                  <a:pt x="1479046" y="795266"/>
                </a:lnTo>
                <a:lnTo>
                  <a:pt x="1341029" y="730811"/>
                </a:lnTo>
                <a:lnTo>
                  <a:pt x="1203062" y="664660"/>
                </a:lnTo>
                <a:lnTo>
                  <a:pt x="1065371" y="596860"/>
                </a:lnTo>
                <a:lnTo>
                  <a:pt x="928182" y="527456"/>
                </a:lnTo>
                <a:lnTo>
                  <a:pt x="791723" y="456495"/>
                </a:lnTo>
                <a:lnTo>
                  <a:pt x="656220" y="384023"/>
                </a:lnTo>
                <a:lnTo>
                  <a:pt x="521899" y="310086"/>
                </a:lnTo>
                <a:lnTo>
                  <a:pt x="388987" y="234732"/>
                </a:lnTo>
                <a:lnTo>
                  <a:pt x="257710" y="158005"/>
                </a:lnTo>
                <a:lnTo>
                  <a:pt x="128295" y="79953"/>
                </a:lnTo>
                <a:lnTo>
                  <a:pt x="969" y="622"/>
                </a:lnTo>
                <a:lnTo>
                  <a:pt x="0" y="0"/>
                </a:lnTo>
                <a:close/>
              </a:path>
            </a:pathLst>
          </a:custGeom>
          <a:solidFill>
            <a:srgbClr val="04A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6794" y="9220000"/>
            <a:ext cx="6520815" cy="1047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8120">
              <a:lnSpc>
                <a:spcPts val="1550"/>
              </a:lnSpc>
            </a:pPr>
            <a:r>
              <a:rPr sz="1400" i="1" spc="-55" dirty="0">
                <a:solidFill>
                  <a:srgbClr val="007F3D"/>
                </a:solidFill>
                <a:latin typeface="Times New Roman"/>
                <a:cs typeface="Times New Roman"/>
              </a:rPr>
              <a:t>Т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абиий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х</a:t>
            </a:r>
            <a:r>
              <a:rPr sz="1400" i="1" spc="-5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м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ашё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-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торф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>
                <a:solidFill>
                  <a:srgbClr val="007F3D"/>
                </a:solidFill>
                <a:latin typeface="Times New Roman"/>
                <a:cs typeface="Times New Roman"/>
              </a:rPr>
              <a:t>в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с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апроп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spc="1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р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дан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патент</a:t>
            </a:r>
            <a:r>
              <a:rPr sz="1400" i="1" spc="1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анган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т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хн</a:t>
            </a:r>
            <a:r>
              <a:rPr sz="1400" i="1" spc="-3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spc="1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огия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бўйича</a:t>
            </a:r>
            <a:r>
              <a:rPr sz="1400" i="1" spc="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бир қатор</a:t>
            </a:r>
            <a:r>
              <a:rPr sz="1400" i="1" spc="-14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ф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ойдали</a:t>
            </a:r>
            <a:r>
              <a:rPr sz="1400" i="1" spc="-14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м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дда</a:t>
            </a:r>
            <a:r>
              <a:rPr sz="1400" i="1" spc="1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ар:</a:t>
            </a:r>
            <a:endParaRPr sz="1400">
              <a:latin typeface="Times New Roman"/>
              <a:cs typeface="Times New Roman"/>
            </a:endParaRPr>
          </a:p>
          <a:p>
            <a:pPr marL="306705" marR="4065904">
              <a:lnSpc>
                <a:spcPts val="1550"/>
              </a:lnSpc>
              <a:spcBef>
                <a:spcPts val="425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г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мин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а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ф</a:t>
            </a:r>
            <a:r>
              <a:rPr sz="1400" spc="-65" dirty="0">
                <a:solidFill>
                  <a:srgbClr val="FFFFFF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ль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кисл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т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лар, аминокисл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т</a:t>
            </a:r>
            <a:r>
              <a:rPr sz="1400" spc="10" dirty="0">
                <a:solidFill>
                  <a:srgbClr val="FFFFFF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лар,</a:t>
            </a:r>
            <a:endParaRPr sz="1400">
              <a:latin typeface="Times New Roman"/>
              <a:cs typeface="Times New Roman"/>
            </a:endParaRPr>
          </a:p>
          <a:p>
            <a:pPr marL="306705">
              <a:lnSpc>
                <a:spcPts val="1525"/>
              </a:lnSpc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фе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мен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лар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а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г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монлар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Times New Roman"/>
                <a:cs typeface="Times New Roman"/>
              </a:rPr>
              <a:t>к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мпле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сини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ЧИКАРИШ 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билан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линган</a:t>
            </a:r>
            <a:r>
              <a:rPr sz="1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МАҲ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С</a:t>
            </a: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ЛО</a:t>
            </a:r>
            <a:r>
              <a:rPr sz="1400" spc="-145" dirty="0">
                <a:solidFill>
                  <a:srgbClr val="FFFFFF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6540" y="976071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14976" y="330"/>
                </a:lnTo>
                <a:lnTo>
                  <a:pt x="4168" y="7206"/>
                </a:lnTo>
                <a:lnTo>
                  <a:pt x="0" y="21605"/>
                </a:lnTo>
                <a:lnTo>
                  <a:pt x="6611" y="32832"/>
                </a:lnTo>
                <a:lnTo>
                  <a:pt x="20628" y="37270"/>
                </a:lnTo>
                <a:lnTo>
                  <a:pt x="32380" y="30994"/>
                </a:lnTo>
                <a:lnTo>
                  <a:pt x="37124" y="17488"/>
                </a:lnTo>
                <a:lnTo>
                  <a:pt x="31281" y="5083"/>
                </a:lnTo>
                <a:lnTo>
                  <a:pt x="1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540" y="976071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31281" y="5083"/>
                </a:lnTo>
                <a:lnTo>
                  <a:pt x="37124" y="17488"/>
                </a:lnTo>
                <a:lnTo>
                  <a:pt x="32380" y="30994"/>
                </a:lnTo>
                <a:lnTo>
                  <a:pt x="20628" y="37270"/>
                </a:lnTo>
                <a:lnTo>
                  <a:pt x="6611" y="32832"/>
                </a:lnTo>
                <a:lnTo>
                  <a:pt x="0" y="21605"/>
                </a:lnTo>
                <a:lnTo>
                  <a:pt x="4168" y="7206"/>
                </a:lnTo>
                <a:lnTo>
                  <a:pt x="14976" y="330"/>
                </a:lnTo>
                <a:lnTo>
                  <a:pt x="18469" y="0"/>
                </a:lnTo>
                <a:close/>
              </a:path>
            </a:pathLst>
          </a:custGeom>
          <a:ln w="7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540" y="996391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6" y="330"/>
                </a:lnTo>
                <a:lnTo>
                  <a:pt x="4168" y="7206"/>
                </a:lnTo>
                <a:lnTo>
                  <a:pt x="0" y="21605"/>
                </a:lnTo>
                <a:lnTo>
                  <a:pt x="6611" y="32832"/>
                </a:lnTo>
                <a:lnTo>
                  <a:pt x="20628" y="37269"/>
                </a:lnTo>
                <a:lnTo>
                  <a:pt x="32380" y="30993"/>
                </a:lnTo>
                <a:lnTo>
                  <a:pt x="37124" y="17488"/>
                </a:lnTo>
                <a:lnTo>
                  <a:pt x="31282" y="5084"/>
                </a:lnTo>
                <a:lnTo>
                  <a:pt x="184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540" y="996391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2" y="5084"/>
                </a:lnTo>
                <a:lnTo>
                  <a:pt x="37124" y="17488"/>
                </a:lnTo>
                <a:lnTo>
                  <a:pt x="32380" y="30993"/>
                </a:lnTo>
                <a:lnTo>
                  <a:pt x="20628" y="37269"/>
                </a:lnTo>
                <a:lnTo>
                  <a:pt x="6611" y="32832"/>
                </a:lnTo>
                <a:lnTo>
                  <a:pt x="0" y="21605"/>
                </a:lnTo>
                <a:lnTo>
                  <a:pt x="4168" y="7206"/>
                </a:lnTo>
                <a:lnTo>
                  <a:pt x="14976" y="330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540" y="10157590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6" y="330"/>
                </a:lnTo>
                <a:lnTo>
                  <a:pt x="4168" y="7206"/>
                </a:lnTo>
                <a:lnTo>
                  <a:pt x="0" y="21605"/>
                </a:lnTo>
                <a:lnTo>
                  <a:pt x="6611" y="32832"/>
                </a:lnTo>
                <a:lnTo>
                  <a:pt x="20628" y="37269"/>
                </a:lnTo>
                <a:lnTo>
                  <a:pt x="32380" y="30993"/>
                </a:lnTo>
                <a:lnTo>
                  <a:pt x="37124" y="17488"/>
                </a:lnTo>
                <a:lnTo>
                  <a:pt x="31282" y="5084"/>
                </a:lnTo>
                <a:lnTo>
                  <a:pt x="184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540" y="10157590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2" y="5084"/>
                </a:lnTo>
                <a:lnTo>
                  <a:pt x="37124" y="17488"/>
                </a:lnTo>
                <a:lnTo>
                  <a:pt x="32380" y="30993"/>
                </a:lnTo>
                <a:lnTo>
                  <a:pt x="20628" y="37269"/>
                </a:lnTo>
                <a:lnTo>
                  <a:pt x="6611" y="32832"/>
                </a:lnTo>
                <a:lnTo>
                  <a:pt x="0" y="21605"/>
                </a:lnTo>
                <a:lnTo>
                  <a:pt x="4168" y="7206"/>
                </a:lnTo>
                <a:lnTo>
                  <a:pt x="14976" y="330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759" y="275833"/>
            <a:ext cx="1579952" cy="611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2967" y="1889575"/>
            <a:ext cx="5831078" cy="7232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437" y="2019057"/>
            <a:ext cx="5569084" cy="3362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438" y="5632798"/>
            <a:ext cx="5569083" cy="33624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328" y="985993"/>
            <a:ext cx="7374255" cy="398780"/>
          </a:xfrm>
          <a:custGeom>
            <a:avLst/>
            <a:gdLst/>
            <a:ahLst/>
            <a:cxnLst/>
            <a:rect l="l" t="t" r="r" b="b"/>
            <a:pathLst>
              <a:path w="7374255" h="398780">
                <a:moveTo>
                  <a:pt x="0" y="398358"/>
                </a:moveTo>
                <a:lnTo>
                  <a:pt x="7374172" y="398358"/>
                </a:lnTo>
                <a:lnTo>
                  <a:pt x="7374172" y="0"/>
                </a:lnTo>
                <a:lnTo>
                  <a:pt x="0" y="0"/>
                </a:lnTo>
                <a:lnTo>
                  <a:pt x="0" y="398358"/>
                </a:lnTo>
                <a:close/>
              </a:path>
            </a:pathLst>
          </a:custGeom>
          <a:solidFill>
            <a:srgbClr val="259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985993"/>
            <a:ext cx="2540" cy="398780"/>
          </a:xfrm>
          <a:custGeom>
            <a:avLst/>
            <a:gdLst/>
            <a:ahLst/>
            <a:cxnLst/>
            <a:rect l="l" t="t" r="r" b="b"/>
            <a:pathLst>
              <a:path w="2540" h="398780">
                <a:moveTo>
                  <a:pt x="0" y="398358"/>
                </a:moveTo>
                <a:lnTo>
                  <a:pt x="2329" y="398358"/>
                </a:lnTo>
                <a:lnTo>
                  <a:pt x="2329" y="0"/>
                </a:lnTo>
                <a:lnTo>
                  <a:pt x="0" y="0"/>
                </a:lnTo>
                <a:lnTo>
                  <a:pt x="0" y="398358"/>
                </a:lnTo>
                <a:close/>
              </a:path>
            </a:pathLst>
          </a:custGeom>
          <a:solidFill>
            <a:srgbClr val="259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22987" y="1427158"/>
            <a:ext cx="2891790" cy="942340"/>
          </a:xfrm>
          <a:custGeom>
            <a:avLst/>
            <a:gdLst/>
            <a:ahLst/>
            <a:cxnLst/>
            <a:rect l="l" t="t" r="r" b="b"/>
            <a:pathLst>
              <a:path w="2891790" h="942339">
                <a:moveTo>
                  <a:pt x="2806562" y="0"/>
                </a:moveTo>
                <a:lnTo>
                  <a:pt x="84876" y="0"/>
                </a:lnTo>
                <a:lnTo>
                  <a:pt x="78247" y="258"/>
                </a:lnTo>
                <a:lnTo>
                  <a:pt x="38575" y="13833"/>
                </a:lnTo>
                <a:lnTo>
                  <a:pt x="10593" y="43939"/>
                </a:lnTo>
                <a:lnTo>
                  <a:pt x="0" y="84877"/>
                </a:lnTo>
                <a:lnTo>
                  <a:pt x="258" y="863552"/>
                </a:lnTo>
                <a:lnTo>
                  <a:pt x="13833" y="903224"/>
                </a:lnTo>
                <a:lnTo>
                  <a:pt x="43939" y="931206"/>
                </a:lnTo>
                <a:lnTo>
                  <a:pt x="84876" y="941800"/>
                </a:lnTo>
                <a:lnTo>
                  <a:pt x="2813193" y="941541"/>
                </a:lnTo>
                <a:lnTo>
                  <a:pt x="2852865" y="927966"/>
                </a:lnTo>
                <a:lnTo>
                  <a:pt x="2880847" y="897860"/>
                </a:lnTo>
                <a:lnTo>
                  <a:pt x="2891440" y="856922"/>
                </a:lnTo>
                <a:lnTo>
                  <a:pt x="2891182" y="78247"/>
                </a:lnTo>
                <a:lnTo>
                  <a:pt x="2877606" y="38575"/>
                </a:lnTo>
                <a:lnTo>
                  <a:pt x="2847500" y="10593"/>
                </a:lnTo>
                <a:lnTo>
                  <a:pt x="2806562" y="0"/>
                </a:lnTo>
                <a:close/>
              </a:path>
            </a:pathLst>
          </a:custGeom>
          <a:solidFill>
            <a:srgbClr val="B3D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8018" y="1090879"/>
            <a:ext cx="151130" cy="188595"/>
          </a:xfrm>
          <a:custGeom>
            <a:avLst/>
            <a:gdLst/>
            <a:ahLst/>
            <a:cxnLst/>
            <a:rect l="l" t="t" r="r" b="b"/>
            <a:pathLst>
              <a:path w="151130" h="188594">
                <a:moveTo>
                  <a:pt x="48553" y="0"/>
                </a:moveTo>
                <a:lnTo>
                  <a:pt x="0" y="0"/>
                </a:lnTo>
                <a:lnTo>
                  <a:pt x="0" y="188586"/>
                </a:lnTo>
                <a:lnTo>
                  <a:pt x="47011" y="188586"/>
                </a:lnTo>
                <a:lnTo>
                  <a:pt x="101965" y="98143"/>
                </a:lnTo>
                <a:lnTo>
                  <a:pt x="150515" y="98143"/>
                </a:lnTo>
                <a:lnTo>
                  <a:pt x="150515" y="92207"/>
                </a:lnTo>
                <a:lnTo>
                  <a:pt x="48553" y="92207"/>
                </a:lnTo>
                <a:lnTo>
                  <a:pt x="48553" y="0"/>
                </a:lnTo>
                <a:close/>
              </a:path>
              <a:path w="151130" h="188594">
                <a:moveTo>
                  <a:pt x="150515" y="98143"/>
                </a:moveTo>
                <a:lnTo>
                  <a:pt x="101965" y="98143"/>
                </a:lnTo>
                <a:lnTo>
                  <a:pt x="101965" y="188586"/>
                </a:lnTo>
                <a:lnTo>
                  <a:pt x="150515" y="188586"/>
                </a:lnTo>
                <a:lnTo>
                  <a:pt x="150515" y="98143"/>
                </a:lnTo>
                <a:close/>
              </a:path>
              <a:path w="151130" h="188594">
                <a:moveTo>
                  <a:pt x="150515" y="0"/>
                </a:moveTo>
                <a:lnTo>
                  <a:pt x="103574" y="0"/>
                </a:lnTo>
                <a:lnTo>
                  <a:pt x="48553" y="92207"/>
                </a:lnTo>
                <a:lnTo>
                  <a:pt x="150515" y="92207"/>
                </a:lnTo>
                <a:lnTo>
                  <a:pt x="150515" y="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9626" y="1082321"/>
            <a:ext cx="167640" cy="205740"/>
          </a:xfrm>
          <a:custGeom>
            <a:avLst/>
            <a:gdLst/>
            <a:ahLst/>
            <a:cxnLst/>
            <a:rect l="l" t="t" r="r" b="b"/>
            <a:pathLst>
              <a:path w="167640" h="205740">
                <a:moveTo>
                  <a:pt x="65328" y="0"/>
                </a:moveTo>
                <a:lnTo>
                  <a:pt x="0" y="0"/>
                </a:lnTo>
                <a:lnTo>
                  <a:pt x="0" y="205696"/>
                </a:lnTo>
                <a:lnTo>
                  <a:pt x="60073" y="205696"/>
                </a:lnTo>
                <a:lnTo>
                  <a:pt x="70472" y="188586"/>
                </a:lnTo>
                <a:lnTo>
                  <a:pt x="16779" y="188586"/>
                </a:lnTo>
                <a:lnTo>
                  <a:pt x="16779" y="17110"/>
                </a:lnTo>
                <a:lnTo>
                  <a:pt x="65328" y="17110"/>
                </a:lnTo>
                <a:lnTo>
                  <a:pt x="65328" y="0"/>
                </a:lnTo>
                <a:close/>
              </a:path>
              <a:path w="167640" h="205740">
                <a:moveTo>
                  <a:pt x="118746" y="136753"/>
                </a:moveTo>
                <a:lnTo>
                  <a:pt x="101973" y="136753"/>
                </a:lnTo>
                <a:lnTo>
                  <a:pt x="101973" y="205696"/>
                </a:lnTo>
                <a:lnTo>
                  <a:pt x="167299" y="205696"/>
                </a:lnTo>
                <a:lnTo>
                  <a:pt x="167299" y="188586"/>
                </a:lnTo>
                <a:lnTo>
                  <a:pt x="118746" y="188586"/>
                </a:lnTo>
                <a:lnTo>
                  <a:pt x="118746" y="136753"/>
                </a:lnTo>
                <a:close/>
              </a:path>
              <a:path w="167640" h="205740">
                <a:moveTo>
                  <a:pt x="118746" y="76648"/>
                </a:moveTo>
                <a:lnTo>
                  <a:pt x="50731" y="188586"/>
                </a:lnTo>
                <a:lnTo>
                  <a:pt x="70472" y="188586"/>
                </a:lnTo>
                <a:lnTo>
                  <a:pt x="101973" y="136753"/>
                </a:lnTo>
                <a:lnTo>
                  <a:pt x="118746" y="136753"/>
                </a:lnTo>
                <a:lnTo>
                  <a:pt x="118746" y="76648"/>
                </a:lnTo>
                <a:close/>
              </a:path>
              <a:path w="167640" h="205740">
                <a:moveTo>
                  <a:pt x="167299" y="17110"/>
                </a:moveTo>
                <a:lnTo>
                  <a:pt x="150519" y="17110"/>
                </a:lnTo>
                <a:lnTo>
                  <a:pt x="150519" y="188586"/>
                </a:lnTo>
                <a:lnTo>
                  <a:pt x="167299" y="188586"/>
                </a:lnTo>
                <a:lnTo>
                  <a:pt x="167299" y="17110"/>
                </a:lnTo>
                <a:close/>
              </a:path>
              <a:path w="167640" h="205740">
                <a:moveTo>
                  <a:pt x="65328" y="17110"/>
                </a:moveTo>
                <a:lnTo>
                  <a:pt x="48549" y="17110"/>
                </a:lnTo>
                <a:lnTo>
                  <a:pt x="48549" y="131271"/>
                </a:lnTo>
                <a:lnTo>
                  <a:pt x="84970" y="70247"/>
                </a:lnTo>
                <a:lnTo>
                  <a:pt x="65328" y="70247"/>
                </a:lnTo>
                <a:lnTo>
                  <a:pt x="65328" y="17110"/>
                </a:lnTo>
                <a:close/>
              </a:path>
              <a:path w="167640" h="205740">
                <a:moveTo>
                  <a:pt x="167299" y="0"/>
                </a:moveTo>
                <a:lnTo>
                  <a:pt x="107251" y="0"/>
                </a:lnTo>
                <a:lnTo>
                  <a:pt x="65328" y="70247"/>
                </a:lnTo>
                <a:lnTo>
                  <a:pt x="84970" y="70247"/>
                </a:lnTo>
                <a:lnTo>
                  <a:pt x="116683" y="17110"/>
                </a:lnTo>
                <a:lnTo>
                  <a:pt x="167299" y="17110"/>
                </a:lnTo>
                <a:lnTo>
                  <a:pt x="16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5224" y="1089436"/>
            <a:ext cx="146050" cy="190500"/>
          </a:xfrm>
          <a:custGeom>
            <a:avLst/>
            <a:gdLst/>
            <a:ahLst/>
            <a:cxnLst/>
            <a:rect l="l" t="t" r="r" b="b"/>
            <a:pathLst>
              <a:path w="146050" h="190500">
                <a:moveTo>
                  <a:pt x="50731" y="1442"/>
                </a:moveTo>
                <a:lnTo>
                  <a:pt x="0" y="1442"/>
                </a:lnTo>
                <a:lnTo>
                  <a:pt x="0" y="190028"/>
                </a:lnTo>
                <a:lnTo>
                  <a:pt x="50731" y="190028"/>
                </a:lnTo>
                <a:lnTo>
                  <a:pt x="50731" y="117096"/>
                </a:lnTo>
                <a:lnTo>
                  <a:pt x="109487" y="117096"/>
                </a:lnTo>
                <a:lnTo>
                  <a:pt x="90046" y="91640"/>
                </a:lnTo>
                <a:lnTo>
                  <a:pt x="91616" y="89970"/>
                </a:lnTo>
                <a:lnTo>
                  <a:pt x="92948" y="88235"/>
                </a:lnTo>
                <a:lnTo>
                  <a:pt x="96757" y="81942"/>
                </a:lnTo>
                <a:lnTo>
                  <a:pt x="99267" y="76395"/>
                </a:lnTo>
                <a:lnTo>
                  <a:pt x="100813" y="71970"/>
                </a:lnTo>
                <a:lnTo>
                  <a:pt x="50731" y="71970"/>
                </a:lnTo>
                <a:lnTo>
                  <a:pt x="50731" y="1442"/>
                </a:lnTo>
                <a:close/>
              </a:path>
              <a:path w="146050" h="190500">
                <a:moveTo>
                  <a:pt x="109487" y="117096"/>
                </a:moveTo>
                <a:lnTo>
                  <a:pt x="50731" y="117096"/>
                </a:lnTo>
                <a:lnTo>
                  <a:pt x="51793" y="118226"/>
                </a:lnTo>
                <a:lnTo>
                  <a:pt x="54259" y="121362"/>
                </a:lnTo>
                <a:lnTo>
                  <a:pt x="58428" y="129415"/>
                </a:lnTo>
                <a:lnTo>
                  <a:pt x="61739" y="135874"/>
                </a:lnTo>
                <a:lnTo>
                  <a:pt x="62877" y="137872"/>
                </a:lnTo>
                <a:lnTo>
                  <a:pt x="64437" y="140727"/>
                </a:lnTo>
                <a:lnTo>
                  <a:pt x="86756" y="190028"/>
                </a:lnTo>
                <a:lnTo>
                  <a:pt x="145583" y="190028"/>
                </a:lnTo>
                <a:lnTo>
                  <a:pt x="112024" y="121581"/>
                </a:lnTo>
                <a:lnTo>
                  <a:pt x="109487" y="117096"/>
                </a:lnTo>
                <a:close/>
              </a:path>
              <a:path w="146050" h="190500">
                <a:moveTo>
                  <a:pt x="138704" y="0"/>
                </a:moveTo>
                <a:lnTo>
                  <a:pt x="92745" y="6339"/>
                </a:lnTo>
                <a:lnTo>
                  <a:pt x="61334" y="49698"/>
                </a:lnTo>
                <a:lnTo>
                  <a:pt x="54119" y="66634"/>
                </a:lnTo>
                <a:lnTo>
                  <a:pt x="51332" y="71462"/>
                </a:lnTo>
                <a:lnTo>
                  <a:pt x="51109" y="71715"/>
                </a:lnTo>
                <a:lnTo>
                  <a:pt x="50731" y="71970"/>
                </a:lnTo>
                <a:lnTo>
                  <a:pt x="100813" y="71970"/>
                </a:lnTo>
                <a:lnTo>
                  <a:pt x="117979" y="42879"/>
                </a:lnTo>
                <a:lnTo>
                  <a:pt x="138704" y="42879"/>
                </a:lnTo>
                <a:lnTo>
                  <a:pt x="138704" y="0"/>
                </a:lnTo>
                <a:close/>
              </a:path>
              <a:path w="146050" h="190500">
                <a:moveTo>
                  <a:pt x="138704" y="42879"/>
                </a:moveTo>
                <a:lnTo>
                  <a:pt x="125302" y="42879"/>
                </a:lnTo>
                <a:lnTo>
                  <a:pt x="138704" y="43202"/>
                </a:lnTo>
                <a:lnTo>
                  <a:pt x="138704" y="42879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6836" y="1080612"/>
            <a:ext cx="167640" cy="207645"/>
          </a:xfrm>
          <a:custGeom>
            <a:avLst/>
            <a:gdLst/>
            <a:ahLst/>
            <a:cxnLst/>
            <a:rect l="l" t="t" r="r" b="b"/>
            <a:pathLst>
              <a:path w="167639" h="207644">
                <a:moveTo>
                  <a:pt x="67506" y="1709"/>
                </a:moveTo>
                <a:lnTo>
                  <a:pt x="0" y="1709"/>
                </a:lnTo>
                <a:lnTo>
                  <a:pt x="0" y="207406"/>
                </a:lnTo>
                <a:lnTo>
                  <a:pt x="67506" y="207406"/>
                </a:lnTo>
                <a:lnTo>
                  <a:pt x="67506" y="190295"/>
                </a:lnTo>
                <a:lnTo>
                  <a:pt x="16779" y="190295"/>
                </a:lnTo>
                <a:lnTo>
                  <a:pt x="16779" y="18820"/>
                </a:lnTo>
                <a:lnTo>
                  <a:pt x="67506" y="18820"/>
                </a:lnTo>
                <a:lnTo>
                  <a:pt x="67506" y="1709"/>
                </a:lnTo>
                <a:close/>
              </a:path>
              <a:path w="167639" h="207644">
                <a:moveTo>
                  <a:pt x="85989" y="158230"/>
                </a:moveTo>
                <a:lnTo>
                  <a:pt x="67506" y="158230"/>
                </a:lnTo>
                <a:lnTo>
                  <a:pt x="89776" y="207406"/>
                </a:lnTo>
                <a:lnTo>
                  <a:pt x="167510" y="207406"/>
                </a:lnTo>
                <a:lnTo>
                  <a:pt x="159162" y="190295"/>
                </a:lnTo>
                <a:lnTo>
                  <a:pt x="100511" y="190295"/>
                </a:lnTo>
                <a:lnTo>
                  <a:pt x="85989" y="158230"/>
                </a:lnTo>
                <a:close/>
              </a:path>
              <a:path w="167639" h="207644">
                <a:moveTo>
                  <a:pt x="50727" y="115202"/>
                </a:moveTo>
                <a:lnTo>
                  <a:pt x="50727" y="190295"/>
                </a:lnTo>
                <a:lnTo>
                  <a:pt x="67506" y="190295"/>
                </a:lnTo>
                <a:lnTo>
                  <a:pt x="67506" y="158230"/>
                </a:lnTo>
                <a:lnTo>
                  <a:pt x="85989" y="158230"/>
                </a:lnTo>
                <a:lnTo>
                  <a:pt x="78101" y="141720"/>
                </a:lnTo>
                <a:lnTo>
                  <a:pt x="74947" y="135658"/>
                </a:lnTo>
                <a:lnTo>
                  <a:pt x="69883" y="125845"/>
                </a:lnTo>
                <a:lnTo>
                  <a:pt x="66307" y="120581"/>
                </a:lnTo>
                <a:lnTo>
                  <a:pt x="60727" y="116373"/>
                </a:lnTo>
                <a:lnTo>
                  <a:pt x="56461" y="115282"/>
                </a:lnTo>
                <a:lnTo>
                  <a:pt x="50727" y="115202"/>
                </a:lnTo>
                <a:close/>
              </a:path>
              <a:path w="167639" h="207644">
                <a:moveTo>
                  <a:pt x="126927" y="43149"/>
                </a:moveTo>
                <a:lnTo>
                  <a:pt x="99935" y="81827"/>
                </a:lnTo>
                <a:lnTo>
                  <a:pt x="97699" y="86777"/>
                </a:lnTo>
                <a:lnTo>
                  <a:pt x="92882" y="94736"/>
                </a:lnTo>
                <a:lnTo>
                  <a:pt x="88616" y="98478"/>
                </a:lnTo>
                <a:lnTo>
                  <a:pt x="82504" y="101987"/>
                </a:lnTo>
                <a:lnTo>
                  <a:pt x="90068" y="104169"/>
                </a:lnTo>
                <a:lnTo>
                  <a:pt x="113724" y="135805"/>
                </a:lnTo>
                <a:lnTo>
                  <a:pt x="140427" y="190295"/>
                </a:lnTo>
                <a:lnTo>
                  <a:pt x="159162" y="190295"/>
                </a:lnTo>
                <a:lnTo>
                  <a:pt x="132507" y="135658"/>
                </a:lnTo>
                <a:lnTo>
                  <a:pt x="111545" y="100986"/>
                </a:lnTo>
                <a:lnTo>
                  <a:pt x="109863" y="99247"/>
                </a:lnTo>
                <a:lnTo>
                  <a:pt x="112816" y="94283"/>
                </a:lnTo>
                <a:lnTo>
                  <a:pt x="115415" y="88512"/>
                </a:lnTo>
                <a:lnTo>
                  <a:pt x="122647" y="67802"/>
                </a:lnTo>
                <a:lnTo>
                  <a:pt x="124757" y="63446"/>
                </a:lnTo>
                <a:lnTo>
                  <a:pt x="128954" y="60274"/>
                </a:lnTo>
                <a:lnTo>
                  <a:pt x="155483" y="60274"/>
                </a:lnTo>
                <a:lnTo>
                  <a:pt x="155483" y="43268"/>
                </a:lnTo>
                <a:lnTo>
                  <a:pt x="138704" y="43268"/>
                </a:lnTo>
                <a:lnTo>
                  <a:pt x="126927" y="43149"/>
                </a:lnTo>
                <a:close/>
              </a:path>
              <a:path w="167639" h="207644">
                <a:moveTo>
                  <a:pt x="67506" y="18820"/>
                </a:moveTo>
                <a:lnTo>
                  <a:pt x="50727" y="18820"/>
                </a:lnTo>
                <a:lnTo>
                  <a:pt x="50727" y="91807"/>
                </a:lnTo>
                <a:lnTo>
                  <a:pt x="83401" y="47733"/>
                </a:lnTo>
                <a:lnTo>
                  <a:pt x="89711" y="35815"/>
                </a:lnTo>
                <a:lnTo>
                  <a:pt x="70274" y="35815"/>
                </a:lnTo>
                <a:lnTo>
                  <a:pt x="67506" y="18820"/>
                </a:lnTo>
                <a:close/>
              </a:path>
              <a:path w="167639" h="207644">
                <a:moveTo>
                  <a:pt x="155483" y="60274"/>
                </a:moveTo>
                <a:lnTo>
                  <a:pt x="128954" y="60274"/>
                </a:lnTo>
                <a:lnTo>
                  <a:pt x="138304" y="60375"/>
                </a:lnTo>
                <a:lnTo>
                  <a:pt x="155483" y="60793"/>
                </a:lnTo>
                <a:lnTo>
                  <a:pt x="155483" y="60274"/>
                </a:lnTo>
                <a:close/>
              </a:path>
              <a:path w="167639" h="207644">
                <a:moveTo>
                  <a:pt x="155483" y="17650"/>
                </a:moveTo>
                <a:lnTo>
                  <a:pt x="138704" y="17650"/>
                </a:lnTo>
                <a:lnTo>
                  <a:pt x="138704" y="43268"/>
                </a:lnTo>
                <a:lnTo>
                  <a:pt x="155483" y="43268"/>
                </a:lnTo>
                <a:lnTo>
                  <a:pt x="155483" y="17650"/>
                </a:lnTo>
                <a:close/>
              </a:path>
              <a:path w="167639" h="207644">
                <a:moveTo>
                  <a:pt x="155483" y="0"/>
                </a:moveTo>
                <a:lnTo>
                  <a:pt x="105595" y="3768"/>
                </a:lnTo>
                <a:lnTo>
                  <a:pt x="70274" y="35815"/>
                </a:lnTo>
                <a:lnTo>
                  <a:pt x="89711" y="35815"/>
                </a:lnTo>
                <a:lnTo>
                  <a:pt x="89821" y="35607"/>
                </a:lnTo>
                <a:lnTo>
                  <a:pt x="95812" y="27757"/>
                </a:lnTo>
                <a:lnTo>
                  <a:pt x="106685" y="21866"/>
                </a:lnTo>
                <a:lnTo>
                  <a:pt x="118618" y="18756"/>
                </a:lnTo>
                <a:lnTo>
                  <a:pt x="132403" y="17775"/>
                </a:lnTo>
                <a:lnTo>
                  <a:pt x="138704" y="17650"/>
                </a:lnTo>
                <a:lnTo>
                  <a:pt x="155483" y="17650"/>
                </a:lnTo>
                <a:lnTo>
                  <a:pt x="155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857" y="1089436"/>
            <a:ext cx="146050" cy="190500"/>
          </a:xfrm>
          <a:custGeom>
            <a:avLst/>
            <a:gdLst/>
            <a:ahLst/>
            <a:cxnLst/>
            <a:rect l="l" t="t" r="r" b="b"/>
            <a:pathLst>
              <a:path w="146050" h="190500">
                <a:moveTo>
                  <a:pt x="50730" y="1442"/>
                </a:moveTo>
                <a:lnTo>
                  <a:pt x="0" y="1442"/>
                </a:lnTo>
                <a:lnTo>
                  <a:pt x="0" y="190028"/>
                </a:lnTo>
                <a:lnTo>
                  <a:pt x="50730" y="190028"/>
                </a:lnTo>
                <a:lnTo>
                  <a:pt x="50730" y="117096"/>
                </a:lnTo>
                <a:lnTo>
                  <a:pt x="109485" y="117096"/>
                </a:lnTo>
                <a:lnTo>
                  <a:pt x="90043" y="91640"/>
                </a:lnTo>
                <a:lnTo>
                  <a:pt x="91615" y="89970"/>
                </a:lnTo>
                <a:lnTo>
                  <a:pt x="92943" y="88235"/>
                </a:lnTo>
                <a:lnTo>
                  <a:pt x="96756" y="81942"/>
                </a:lnTo>
                <a:lnTo>
                  <a:pt x="99265" y="76395"/>
                </a:lnTo>
                <a:lnTo>
                  <a:pt x="100812" y="71970"/>
                </a:lnTo>
                <a:lnTo>
                  <a:pt x="50730" y="71970"/>
                </a:lnTo>
                <a:lnTo>
                  <a:pt x="50730" y="1442"/>
                </a:lnTo>
                <a:close/>
              </a:path>
              <a:path w="146050" h="190500">
                <a:moveTo>
                  <a:pt x="109485" y="117096"/>
                </a:moveTo>
                <a:lnTo>
                  <a:pt x="50730" y="117096"/>
                </a:lnTo>
                <a:lnTo>
                  <a:pt x="51793" y="118226"/>
                </a:lnTo>
                <a:lnTo>
                  <a:pt x="54254" y="121362"/>
                </a:lnTo>
                <a:lnTo>
                  <a:pt x="58427" y="129415"/>
                </a:lnTo>
                <a:lnTo>
                  <a:pt x="61743" y="135874"/>
                </a:lnTo>
                <a:lnTo>
                  <a:pt x="62876" y="137872"/>
                </a:lnTo>
                <a:lnTo>
                  <a:pt x="64432" y="140727"/>
                </a:lnTo>
                <a:lnTo>
                  <a:pt x="86756" y="190028"/>
                </a:lnTo>
                <a:lnTo>
                  <a:pt x="145583" y="190028"/>
                </a:lnTo>
                <a:lnTo>
                  <a:pt x="112022" y="121582"/>
                </a:lnTo>
                <a:lnTo>
                  <a:pt x="109485" y="117096"/>
                </a:lnTo>
                <a:close/>
              </a:path>
              <a:path w="146050" h="190500">
                <a:moveTo>
                  <a:pt x="138704" y="0"/>
                </a:moveTo>
                <a:lnTo>
                  <a:pt x="92743" y="6339"/>
                </a:lnTo>
                <a:lnTo>
                  <a:pt x="61336" y="49701"/>
                </a:lnTo>
                <a:lnTo>
                  <a:pt x="54118" y="66635"/>
                </a:lnTo>
                <a:lnTo>
                  <a:pt x="51332" y="71462"/>
                </a:lnTo>
                <a:lnTo>
                  <a:pt x="51104" y="71715"/>
                </a:lnTo>
                <a:lnTo>
                  <a:pt x="50730" y="71970"/>
                </a:lnTo>
                <a:lnTo>
                  <a:pt x="100812" y="71970"/>
                </a:lnTo>
                <a:lnTo>
                  <a:pt x="117975" y="42879"/>
                </a:lnTo>
                <a:lnTo>
                  <a:pt x="138704" y="42879"/>
                </a:lnTo>
                <a:lnTo>
                  <a:pt x="138704" y="0"/>
                </a:lnTo>
                <a:close/>
              </a:path>
              <a:path w="146050" h="190500">
                <a:moveTo>
                  <a:pt x="138704" y="42879"/>
                </a:moveTo>
                <a:lnTo>
                  <a:pt x="125300" y="42879"/>
                </a:lnTo>
                <a:lnTo>
                  <a:pt x="138704" y="43202"/>
                </a:lnTo>
                <a:lnTo>
                  <a:pt x="138704" y="42879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78472" y="1080612"/>
            <a:ext cx="167640" cy="207645"/>
          </a:xfrm>
          <a:custGeom>
            <a:avLst/>
            <a:gdLst/>
            <a:ahLst/>
            <a:cxnLst/>
            <a:rect l="l" t="t" r="r" b="b"/>
            <a:pathLst>
              <a:path w="167639" h="207644">
                <a:moveTo>
                  <a:pt x="67503" y="1709"/>
                </a:moveTo>
                <a:lnTo>
                  <a:pt x="0" y="1709"/>
                </a:lnTo>
                <a:lnTo>
                  <a:pt x="0" y="207406"/>
                </a:lnTo>
                <a:lnTo>
                  <a:pt x="67503" y="207406"/>
                </a:lnTo>
                <a:lnTo>
                  <a:pt x="67503" y="190295"/>
                </a:lnTo>
                <a:lnTo>
                  <a:pt x="16775" y="190295"/>
                </a:lnTo>
                <a:lnTo>
                  <a:pt x="16775" y="18820"/>
                </a:lnTo>
                <a:lnTo>
                  <a:pt x="67503" y="18820"/>
                </a:lnTo>
                <a:lnTo>
                  <a:pt x="67503" y="1709"/>
                </a:lnTo>
                <a:close/>
              </a:path>
              <a:path w="167639" h="207644">
                <a:moveTo>
                  <a:pt x="85988" y="158230"/>
                </a:moveTo>
                <a:lnTo>
                  <a:pt x="67503" y="158230"/>
                </a:lnTo>
                <a:lnTo>
                  <a:pt x="89772" y="207406"/>
                </a:lnTo>
                <a:lnTo>
                  <a:pt x="167507" y="207406"/>
                </a:lnTo>
                <a:lnTo>
                  <a:pt x="159160" y="190295"/>
                </a:lnTo>
                <a:lnTo>
                  <a:pt x="100507" y="190295"/>
                </a:lnTo>
                <a:lnTo>
                  <a:pt x="85988" y="158230"/>
                </a:lnTo>
                <a:close/>
              </a:path>
              <a:path w="167639" h="207644">
                <a:moveTo>
                  <a:pt x="50727" y="115202"/>
                </a:moveTo>
                <a:lnTo>
                  <a:pt x="50727" y="190295"/>
                </a:lnTo>
                <a:lnTo>
                  <a:pt x="67503" y="190295"/>
                </a:lnTo>
                <a:lnTo>
                  <a:pt x="67503" y="158230"/>
                </a:lnTo>
                <a:lnTo>
                  <a:pt x="85988" y="158230"/>
                </a:lnTo>
                <a:lnTo>
                  <a:pt x="78097" y="141720"/>
                </a:lnTo>
                <a:lnTo>
                  <a:pt x="74943" y="135658"/>
                </a:lnTo>
                <a:lnTo>
                  <a:pt x="69879" y="125845"/>
                </a:lnTo>
                <a:lnTo>
                  <a:pt x="66304" y="120581"/>
                </a:lnTo>
                <a:lnTo>
                  <a:pt x="60723" y="116373"/>
                </a:lnTo>
                <a:lnTo>
                  <a:pt x="56461" y="115282"/>
                </a:lnTo>
                <a:lnTo>
                  <a:pt x="50727" y="115202"/>
                </a:lnTo>
                <a:close/>
              </a:path>
              <a:path w="167639" h="207644">
                <a:moveTo>
                  <a:pt x="126925" y="43149"/>
                </a:moveTo>
                <a:lnTo>
                  <a:pt x="99932" y="81827"/>
                </a:lnTo>
                <a:lnTo>
                  <a:pt x="97696" y="86777"/>
                </a:lnTo>
                <a:lnTo>
                  <a:pt x="92880" y="94736"/>
                </a:lnTo>
                <a:lnTo>
                  <a:pt x="88612" y="98478"/>
                </a:lnTo>
                <a:lnTo>
                  <a:pt x="82500" y="101987"/>
                </a:lnTo>
                <a:lnTo>
                  <a:pt x="90070" y="104169"/>
                </a:lnTo>
                <a:lnTo>
                  <a:pt x="113721" y="135806"/>
                </a:lnTo>
                <a:lnTo>
                  <a:pt x="140421" y="190295"/>
                </a:lnTo>
                <a:lnTo>
                  <a:pt x="159160" y="190295"/>
                </a:lnTo>
                <a:lnTo>
                  <a:pt x="132504" y="135658"/>
                </a:lnTo>
                <a:lnTo>
                  <a:pt x="111537" y="100986"/>
                </a:lnTo>
                <a:lnTo>
                  <a:pt x="109863" y="99247"/>
                </a:lnTo>
                <a:lnTo>
                  <a:pt x="112812" y="94283"/>
                </a:lnTo>
                <a:lnTo>
                  <a:pt x="115412" y="88512"/>
                </a:lnTo>
                <a:lnTo>
                  <a:pt x="122643" y="67802"/>
                </a:lnTo>
                <a:lnTo>
                  <a:pt x="124753" y="63446"/>
                </a:lnTo>
                <a:lnTo>
                  <a:pt x="128954" y="60274"/>
                </a:lnTo>
                <a:lnTo>
                  <a:pt x="155479" y="60274"/>
                </a:lnTo>
                <a:lnTo>
                  <a:pt x="155479" y="43268"/>
                </a:lnTo>
                <a:lnTo>
                  <a:pt x="138700" y="43268"/>
                </a:lnTo>
                <a:lnTo>
                  <a:pt x="126925" y="43149"/>
                </a:lnTo>
                <a:close/>
              </a:path>
              <a:path w="167639" h="207644">
                <a:moveTo>
                  <a:pt x="67503" y="18820"/>
                </a:moveTo>
                <a:lnTo>
                  <a:pt x="50727" y="18820"/>
                </a:lnTo>
                <a:lnTo>
                  <a:pt x="50727" y="91807"/>
                </a:lnTo>
                <a:lnTo>
                  <a:pt x="83398" y="47733"/>
                </a:lnTo>
                <a:lnTo>
                  <a:pt x="89709" y="35814"/>
                </a:lnTo>
                <a:lnTo>
                  <a:pt x="70270" y="35814"/>
                </a:lnTo>
                <a:lnTo>
                  <a:pt x="67503" y="18820"/>
                </a:lnTo>
                <a:close/>
              </a:path>
              <a:path w="167639" h="207644">
                <a:moveTo>
                  <a:pt x="155479" y="60274"/>
                </a:moveTo>
                <a:lnTo>
                  <a:pt x="128954" y="60274"/>
                </a:lnTo>
                <a:lnTo>
                  <a:pt x="138300" y="60375"/>
                </a:lnTo>
                <a:lnTo>
                  <a:pt x="155479" y="60793"/>
                </a:lnTo>
                <a:lnTo>
                  <a:pt x="155479" y="60274"/>
                </a:lnTo>
                <a:close/>
              </a:path>
              <a:path w="167639" h="207644">
                <a:moveTo>
                  <a:pt x="155479" y="17650"/>
                </a:moveTo>
                <a:lnTo>
                  <a:pt x="138700" y="17650"/>
                </a:lnTo>
                <a:lnTo>
                  <a:pt x="138700" y="43268"/>
                </a:lnTo>
                <a:lnTo>
                  <a:pt x="155479" y="43268"/>
                </a:lnTo>
                <a:lnTo>
                  <a:pt x="155479" y="17650"/>
                </a:lnTo>
                <a:close/>
              </a:path>
              <a:path w="167639" h="207644">
                <a:moveTo>
                  <a:pt x="155479" y="0"/>
                </a:moveTo>
                <a:lnTo>
                  <a:pt x="105595" y="3767"/>
                </a:lnTo>
                <a:lnTo>
                  <a:pt x="70270" y="35814"/>
                </a:lnTo>
                <a:lnTo>
                  <a:pt x="89709" y="35814"/>
                </a:lnTo>
                <a:lnTo>
                  <a:pt x="89818" y="35608"/>
                </a:lnTo>
                <a:lnTo>
                  <a:pt x="95809" y="27758"/>
                </a:lnTo>
                <a:lnTo>
                  <a:pt x="106683" y="21867"/>
                </a:lnTo>
                <a:lnTo>
                  <a:pt x="118616" y="18756"/>
                </a:lnTo>
                <a:lnTo>
                  <a:pt x="132400" y="17775"/>
                </a:lnTo>
                <a:lnTo>
                  <a:pt x="138700" y="17650"/>
                </a:lnTo>
                <a:lnTo>
                  <a:pt x="155479" y="17650"/>
                </a:lnTo>
                <a:lnTo>
                  <a:pt x="155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38376" y="1090879"/>
            <a:ext cx="151130" cy="188595"/>
          </a:xfrm>
          <a:custGeom>
            <a:avLst/>
            <a:gdLst/>
            <a:ahLst/>
            <a:cxnLst/>
            <a:rect l="l" t="t" r="r" b="b"/>
            <a:pathLst>
              <a:path w="151130" h="188594">
                <a:moveTo>
                  <a:pt x="48549" y="0"/>
                </a:moveTo>
                <a:lnTo>
                  <a:pt x="0" y="0"/>
                </a:lnTo>
                <a:lnTo>
                  <a:pt x="0" y="188586"/>
                </a:lnTo>
                <a:lnTo>
                  <a:pt x="47015" y="188586"/>
                </a:lnTo>
                <a:lnTo>
                  <a:pt x="101965" y="98143"/>
                </a:lnTo>
                <a:lnTo>
                  <a:pt x="150515" y="98143"/>
                </a:lnTo>
                <a:lnTo>
                  <a:pt x="150515" y="92207"/>
                </a:lnTo>
                <a:lnTo>
                  <a:pt x="48549" y="92207"/>
                </a:lnTo>
                <a:lnTo>
                  <a:pt x="48549" y="0"/>
                </a:lnTo>
                <a:close/>
              </a:path>
              <a:path w="151130" h="188594">
                <a:moveTo>
                  <a:pt x="150515" y="98143"/>
                </a:moveTo>
                <a:lnTo>
                  <a:pt x="101965" y="98143"/>
                </a:lnTo>
                <a:lnTo>
                  <a:pt x="101965" y="188586"/>
                </a:lnTo>
                <a:lnTo>
                  <a:pt x="150515" y="188586"/>
                </a:lnTo>
                <a:lnTo>
                  <a:pt x="150515" y="98143"/>
                </a:lnTo>
                <a:close/>
              </a:path>
              <a:path w="151130" h="188594">
                <a:moveTo>
                  <a:pt x="150515" y="0"/>
                </a:moveTo>
                <a:lnTo>
                  <a:pt x="103576" y="0"/>
                </a:lnTo>
                <a:lnTo>
                  <a:pt x="48549" y="92207"/>
                </a:lnTo>
                <a:lnTo>
                  <a:pt x="150515" y="92207"/>
                </a:lnTo>
                <a:lnTo>
                  <a:pt x="150515" y="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9984" y="1082321"/>
            <a:ext cx="167640" cy="205740"/>
          </a:xfrm>
          <a:custGeom>
            <a:avLst/>
            <a:gdLst/>
            <a:ahLst/>
            <a:cxnLst/>
            <a:rect l="l" t="t" r="r" b="b"/>
            <a:pathLst>
              <a:path w="167639" h="205740">
                <a:moveTo>
                  <a:pt x="65330" y="0"/>
                </a:moveTo>
                <a:lnTo>
                  <a:pt x="0" y="0"/>
                </a:lnTo>
                <a:lnTo>
                  <a:pt x="0" y="205696"/>
                </a:lnTo>
                <a:lnTo>
                  <a:pt x="60069" y="205696"/>
                </a:lnTo>
                <a:lnTo>
                  <a:pt x="70468" y="188586"/>
                </a:lnTo>
                <a:lnTo>
                  <a:pt x="16780" y="188586"/>
                </a:lnTo>
                <a:lnTo>
                  <a:pt x="16780" y="17110"/>
                </a:lnTo>
                <a:lnTo>
                  <a:pt x="65330" y="17110"/>
                </a:lnTo>
                <a:lnTo>
                  <a:pt x="65330" y="0"/>
                </a:lnTo>
                <a:close/>
              </a:path>
              <a:path w="167639" h="205740">
                <a:moveTo>
                  <a:pt x="118746" y="136753"/>
                </a:moveTo>
                <a:lnTo>
                  <a:pt x="101967" y="136753"/>
                </a:lnTo>
                <a:lnTo>
                  <a:pt x="101967" y="205696"/>
                </a:lnTo>
                <a:lnTo>
                  <a:pt x="167299" y="205696"/>
                </a:lnTo>
                <a:lnTo>
                  <a:pt x="167299" y="188586"/>
                </a:lnTo>
                <a:lnTo>
                  <a:pt x="118746" y="188586"/>
                </a:lnTo>
                <a:lnTo>
                  <a:pt x="118746" y="136753"/>
                </a:lnTo>
                <a:close/>
              </a:path>
              <a:path w="167639" h="205740">
                <a:moveTo>
                  <a:pt x="118746" y="76648"/>
                </a:moveTo>
                <a:lnTo>
                  <a:pt x="50731" y="188586"/>
                </a:lnTo>
                <a:lnTo>
                  <a:pt x="70468" y="188586"/>
                </a:lnTo>
                <a:lnTo>
                  <a:pt x="101967" y="136753"/>
                </a:lnTo>
                <a:lnTo>
                  <a:pt x="118746" y="136753"/>
                </a:lnTo>
                <a:lnTo>
                  <a:pt x="118746" y="76648"/>
                </a:lnTo>
                <a:close/>
              </a:path>
              <a:path w="167639" h="205740">
                <a:moveTo>
                  <a:pt x="167299" y="17110"/>
                </a:moveTo>
                <a:lnTo>
                  <a:pt x="150516" y="17110"/>
                </a:lnTo>
                <a:lnTo>
                  <a:pt x="150516" y="188586"/>
                </a:lnTo>
                <a:lnTo>
                  <a:pt x="167299" y="188586"/>
                </a:lnTo>
                <a:lnTo>
                  <a:pt x="167299" y="17110"/>
                </a:lnTo>
                <a:close/>
              </a:path>
              <a:path w="167639" h="205740">
                <a:moveTo>
                  <a:pt x="65330" y="17110"/>
                </a:moveTo>
                <a:lnTo>
                  <a:pt x="48549" y="17110"/>
                </a:lnTo>
                <a:lnTo>
                  <a:pt x="48549" y="131271"/>
                </a:lnTo>
                <a:lnTo>
                  <a:pt x="84970" y="70247"/>
                </a:lnTo>
                <a:lnTo>
                  <a:pt x="65330" y="70247"/>
                </a:lnTo>
                <a:lnTo>
                  <a:pt x="65330" y="17110"/>
                </a:lnTo>
                <a:close/>
              </a:path>
              <a:path w="167639" h="205740">
                <a:moveTo>
                  <a:pt x="167299" y="0"/>
                </a:moveTo>
                <a:lnTo>
                  <a:pt x="107247" y="0"/>
                </a:lnTo>
                <a:lnTo>
                  <a:pt x="65330" y="70247"/>
                </a:lnTo>
                <a:lnTo>
                  <a:pt x="84970" y="70247"/>
                </a:lnTo>
                <a:lnTo>
                  <a:pt x="116683" y="17110"/>
                </a:lnTo>
                <a:lnTo>
                  <a:pt x="167299" y="17110"/>
                </a:lnTo>
                <a:lnTo>
                  <a:pt x="16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4539" y="1064880"/>
            <a:ext cx="2561103" cy="240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14456" y="1136650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2239"/>
                </a:lnTo>
              </a:path>
            </a:pathLst>
          </a:custGeom>
          <a:ln w="5200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89091" y="1113789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0519" y="0"/>
                </a:lnTo>
              </a:path>
            </a:pathLst>
          </a:custGeom>
          <a:ln w="469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14244" y="113676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03"/>
                </a:lnTo>
              </a:path>
            </a:pathLst>
          </a:custGeom>
          <a:ln w="52001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0699" y="1279525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1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9088" y="1099819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80699" y="1090930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30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0494" y="1279525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8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8884" y="1145539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39820" y="1145539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1430" y="1136650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584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9610" y="109943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1475"/>
                </a:lnTo>
              </a:path>
            </a:pathLst>
          </a:custGeom>
          <a:ln w="18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65727" y="1090879"/>
            <a:ext cx="146050" cy="188595"/>
          </a:xfrm>
          <a:custGeom>
            <a:avLst/>
            <a:gdLst/>
            <a:ahLst/>
            <a:cxnLst/>
            <a:rect l="l" t="t" r="r" b="b"/>
            <a:pathLst>
              <a:path w="146050" h="188594">
                <a:moveTo>
                  <a:pt x="62871" y="0"/>
                </a:moveTo>
                <a:lnTo>
                  <a:pt x="0" y="0"/>
                </a:lnTo>
                <a:lnTo>
                  <a:pt x="0" y="188586"/>
                </a:lnTo>
                <a:lnTo>
                  <a:pt x="50731" y="188586"/>
                </a:lnTo>
                <a:lnTo>
                  <a:pt x="50731" y="123905"/>
                </a:lnTo>
                <a:lnTo>
                  <a:pt x="65270" y="123904"/>
                </a:lnTo>
                <a:lnTo>
                  <a:pt x="113308" y="116852"/>
                </a:lnTo>
                <a:lnTo>
                  <a:pt x="141294" y="86757"/>
                </a:lnTo>
                <a:lnTo>
                  <a:pt x="143739" y="77666"/>
                </a:lnTo>
                <a:lnTo>
                  <a:pt x="50731" y="77666"/>
                </a:lnTo>
                <a:lnTo>
                  <a:pt x="50731" y="46116"/>
                </a:lnTo>
                <a:lnTo>
                  <a:pt x="143681" y="46116"/>
                </a:lnTo>
                <a:lnTo>
                  <a:pt x="141650" y="38763"/>
                </a:lnTo>
                <a:lnTo>
                  <a:pt x="115721" y="7059"/>
                </a:lnTo>
                <a:lnTo>
                  <a:pt x="80243" y="244"/>
                </a:lnTo>
                <a:lnTo>
                  <a:pt x="62871" y="0"/>
                </a:lnTo>
                <a:close/>
              </a:path>
              <a:path w="146050" h="188594">
                <a:moveTo>
                  <a:pt x="143681" y="46116"/>
                </a:moveTo>
                <a:lnTo>
                  <a:pt x="73253" y="46116"/>
                </a:lnTo>
                <a:lnTo>
                  <a:pt x="79193" y="46671"/>
                </a:lnTo>
                <a:lnTo>
                  <a:pt x="85341" y="47826"/>
                </a:lnTo>
                <a:lnTo>
                  <a:pt x="88261" y="49439"/>
                </a:lnTo>
                <a:lnTo>
                  <a:pt x="92768" y="54522"/>
                </a:lnTo>
                <a:lnTo>
                  <a:pt x="93827" y="57697"/>
                </a:lnTo>
                <a:lnTo>
                  <a:pt x="93827" y="65110"/>
                </a:lnTo>
                <a:lnTo>
                  <a:pt x="77619" y="77666"/>
                </a:lnTo>
                <a:lnTo>
                  <a:pt x="143739" y="77666"/>
                </a:lnTo>
                <a:lnTo>
                  <a:pt x="144507" y="74811"/>
                </a:lnTo>
                <a:lnTo>
                  <a:pt x="145583" y="61032"/>
                </a:lnTo>
                <a:lnTo>
                  <a:pt x="144704" y="49820"/>
                </a:lnTo>
                <a:lnTo>
                  <a:pt x="143681" y="46116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57340" y="1082325"/>
            <a:ext cx="162560" cy="205740"/>
          </a:xfrm>
          <a:custGeom>
            <a:avLst/>
            <a:gdLst/>
            <a:ahLst/>
            <a:cxnLst/>
            <a:rect l="l" t="t" r="r" b="b"/>
            <a:pathLst>
              <a:path w="162560" h="205740">
                <a:moveTo>
                  <a:pt x="71258" y="0"/>
                </a:moveTo>
                <a:lnTo>
                  <a:pt x="0" y="0"/>
                </a:lnTo>
                <a:lnTo>
                  <a:pt x="0" y="205696"/>
                </a:lnTo>
                <a:lnTo>
                  <a:pt x="67506" y="205696"/>
                </a:lnTo>
                <a:lnTo>
                  <a:pt x="67506" y="188586"/>
                </a:lnTo>
                <a:lnTo>
                  <a:pt x="16779" y="188586"/>
                </a:lnTo>
                <a:lnTo>
                  <a:pt x="16779" y="17110"/>
                </a:lnTo>
                <a:lnTo>
                  <a:pt x="139684" y="17110"/>
                </a:lnTo>
                <a:lnTo>
                  <a:pt x="134116" y="11985"/>
                </a:lnTo>
                <a:lnTo>
                  <a:pt x="92425" y="449"/>
                </a:lnTo>
                <a:lnTo>
                  <a:pt x="75667" y="13"/>
                </a:lnTo>
                <a:lnTo>
                  <a:pt x="71258" y="0"/>
                </a:lnTo>
                <a:close/>
              </a:path>
              <a:path w="162560" h="205740">
                <a:moveTo>
                  <a:pt x="139684" y="17110"/>
                </a:moveTo>
                <a:lnTo>
                  <a:pt x="71258" y="17110"/>
                </a:lnTo>
                <a:lnTo>
                  <a:pt x="88578" y="17364"/>
                </a:lnTo>
                <a:lnTo>
                  <a:pt x="101645" y="18125"/>
                </a:lnTo>
                <a:lnTo>
                  <a:pt x="139981" y="44190"/>
                </a:lnTo>
                <a:lnTo>
                  <a:pt x="145570" y="68157"/>
                </a:lnTo>
                <a:lnTo>
                  <a:pt x="144490" y="82505"/>
                </a:lnTo>
                <a:lnTo>
                  <a:pt x="119904" y="117406"/>
                </a:lnTo>
                <a:lnTo>
                  <a:pt x="50727" y="123901"/>
                </a:lnTo>
                <a:lnTo>
                  <a:pt x="50727" y="188586"/>
                </a:lnTo>
                <a:lnTo>
                  <a:pt x="67506" y="188586"/>
                </a:lnTo>
                <a:lnTo>
                  <a:pt x="67506" y="141011"/>
                </a:lnTo>
                <a:lnTo>
                  <a:pt x="72867" y="141011"/>
                </a:lnTo>
                <a:lnTo>
                  <a:pt x="110997" y="138297"/>
                </a:lnTo>
                <a:lnTo>
                  <a:pt x="144309" y="119382"/>
                </a:lnTo>
                <a:lnTo>
                  <a:pt x="161139" y="84402"/>
                </a:lnTo>
                <a:lnTo>
                  <a:pt x="162330" y="72378"/>
                </a:lnTo>
                <a:lnTo>
                  <a:pt x="161425" y="57658"/>
                </a:lnTo>
                <a:lnTo>
                  <a:pt x="158671" y="44869"/>
                </a:lnTo>
                <a:lnTo>
                  <a:pt x="154086" y="33791"/>
                </a:lnTo>
                <a:lnTo>
                  <a:pt x="143825" y="20922"/>
                </a:lnTo>
                <a:lnTo>
                  <a:pt x="139684" y="17110"/>
                </a:lnTo>
                <a:close/>
              </a:path>
              <a:path w="162560" h="205740">
                <a:moveTo>
                  <a:pt x="79364" y="46112"/>
                </a:moveTo>
                <a:lnTo>
                  <a:pt x="50727" y="46112"/>
                </a:lnTo>
                <a:lnTo>
                  <a:pt x="50727" y="94773"/>
                </a:lnTo>
                <a:lnTo>
                  <a:pt x="69310" y="94773"/>
                </a:lnTo>
                <a:lnTo>
                  <a:pt x="85259" y="94177"/>
                </a:lnTo>
                <a:lnTo>
                  <a:pt x="109949" y="77663"/>
                </a:lnTo>
                <a:lnTo>
                  <a:pt x="67506" y="77663"/>
                </a:lnTo>
                <a:lnTo>
                  <a:pt x="67506" y="63226"/>
                </a:lnTo>
                <a:lnTo>
                  <a:pt x="110299" y="63226"/>
                </a:lnTo>
                <a:lnTo>
                  <a:pt x="108802" y="58947"/>
                </a:lnTo>
                <a:lnTo>
                  <a:pt x="101612" y="50835"/>
                </a:lnTo>
                <a:lnTo>
                  <a:pt x="97066" y="48301"/>
                </a:lnTo>
                <a:lnTo>
                  <a:pt x="87508" y="46508"/>
                </a:lnTo>
                <a:lnTo>
                  <a:pt x="79364" y="46112"/>
                </a:lnTo>
                <a:close/>
              </a:path>
              <a:path w="162560" h="205740">
                <a:moveTo>
                  <a:pt x="110299" y="63226"/>
                </a:moveTo>
                <a:lnTo>
                  <a:pt x="67506" y="63226"/>
                </a:lnTo>
                <a:lnTo>
                  <a:pt x="82774" y="63240"/>
                </a:lnTo>
                <a:lnTo>
                  <a:pt x="87396" y="63900"/>
                </a:lnTo>
                <a:lnTo>
                  <a:pt x="90445" y="64469"/>
                </a:lnTo>
                <a:lnTo>
                  <a:pt x="91659" y="65120"/>
                </a:lnTo>
                <a:lnTo>
                  <a:pt x="93822" y="67561"/>
                </a:lnTo>
                <a:lnTo>
                  <a:pt x="93815" y="72392"/>
                </a:lnTo>
                <a:lnTo>
                  <a:pt x="85384" y="77663"/>
                </a:lnTo>
                <a:lnTo>
                  <a:pt x="109949" y="77663"/>
                </a:lnTo>
                <a:lnTo>
                  <a:pt x="110583" y="75463"/>
                </a:lnTo>
                <a:lnTo>
                  <a:pt x="110535" y="63900"/>
                </a:lnTo>
                <a:lnTo>
                  <a:pt x="110299" y="63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30665" y="1256030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666" y="0"/>
                </a:lnTo>
              </a:path>
            </a:pathLst>
          </a:custGeom>
          <a:ln w="469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30665" y="1203960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0" y="14604"/>
                </a:moveTo>
                <a:lnTo>
                  <a:pt x="50727" y="14604"/>
                </a:lnTo>
              </a:path>
            </a:pathLst>
          </a:custGeom>
          <a:ln w="30479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30665" y="1181100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5148" y="0"/>
                </a:lnTo>
              </a:path>
            </a:pathLst>
          </a:custGeom>
          <a:ln w="469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0665" y="1136650"/>
            <a:ext cx="50800" cy="21590"/>
          </a:xfrm>
          <a:custGeom>
            <a:avLst/>
            <a:gdLst/>
            <a:ahLst/>
            <a:cxnLst/>
            <a:rect l="l" t="t" r="r" b="b"/>
            <a:pathLst>
              <a:path w="50800" h="21590">
                <a:moveTo>
                  <a:pt x="0" y="10794"/>
                </a:moveTo>
                <a:lnTo>
                  <a:pt x="50727" y="10794"/>
                </a:lnTo>
              </a:path>
            </a:pathLst>
          </a:custGeom>
          <a:ln w="22859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0665" y="1113789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5911" y="0"/>
                </a:lnTo>
              </a:path>
            </a:pathLst>
          </a:custGeom>
          <a:ln w="469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22274" y="1279525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905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30663" y="1099819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22274" y="1090930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69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6944" y="124206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4"/>
                </a:moveTo>
                <a:lnTo>
                  <a:pt x="16775" y="14604"/>
                </a:lnTo>
              </a:path>
            </a:pathLst>
          </a:custGeom>
          <a:ln w="304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73005" y="1233169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71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73005" y="1212850"/>
            <a:ext cx="17145" cy="11430"/>
          </a:xfrm>
          <a:custGeom>
            <a:avLst/>
            <a:gdLst/>
            <a:ahLst/>
            <a:cxnLst/>
            <a:rect l="l" t="t" r="r" b="b"/>
            <a:pathLst>
              <a:path w="17145" h="11430">
                <a:moveTo>
                  <a:pt x="0" y="5715"/>
                </a:moveTo>
                <a:lnTo>
                  <a:pt x="16779" y="5715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73005" y="120396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6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57421" y="116586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4"/>
                </a:moveTo>
                <a:lnTo>
                  <a:pt x="16780" y="14604"/>
                </a:lnTo>
              </a:path>
            </a:pathLst>
          </a:custGeom>
          <a:ln w="304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73005" y="114744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06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73005" y="1145539"/>
            <a:ext cx="17145" cy="3810"/>
          </a:xfrm>
          <a:custGeom>
            <a:avLst/>
            <a:gdLst/>
            <a:ahLst/>
            <a:cxnLst/>
            <a:rect l="l" t="t" r="r" b="b"/>
            <a:pathLst>
              <a:path w="17145" h="3809">
                <a:moveTo>
                  <a:pt x="0" y="1904"/>
                </a:moveTo>
                <a:lnTo>
                  <a:pt x="16779" y="1904"/>
                </a:lnTo>
              </a:path>
            </a:pathLst>
          </a:custGeom>
          <a:ln w="50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63732" y="1099819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80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95426" y="1136650"/>
            <a:ext cx="52069" cy="142240"/>
          </a:xfrm>
          <a:custGeom>
            <a:avLst/>
            <a:gdLst/>
            <a:ahLst/>
            <a:cxnLst/>
            <a:rect l="l" t="t" r="r" b="b"/>
            <a:pathLst>
              <a:path w="52070" h="142240">
                <a:moveTo>
                  <a:pt x="0" y="142239"/>
                </a:moveTo>
                <a:lnTo>
                  <a:pt x="52000" y="142239"/>
                </a:lnTo>
                <a:lnTo>
                  <a:pt x="52000" y="0"/>
                </a:lnTo>
                <a:lnTo>
                  <a:pt x="0" y="0"/>
                </a:lnTo>
                <a:lnTo>
                  <a:pt x="0" y="142239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21210" y="113676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03"/>
                </a:lnTo>
              </a:path>
            </a:pathLst>
          </a:custGeom>
          <a:ln w="52001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96058" y="1099819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87457" y="1279525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6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95847" y="1145539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37765" y="1145539"/>
            <a:ext cx="18415" cy="125730"/>
          </a:xfrm>
          <a:custGeom>
            <a:avLst/>
            <a:gdLst/>
            <a:ahLst/>
            <a:cxnLst/>
            <a:rect l="l" t="t" r="r" b="b"/>
            <a:pathLst>
              <a:path w="18414" h="125730">
                <a:moveTo>
                  <a:pt x="0" y="125729"/>
                </a:moveTo>
                <a:lnTo>
                  <a:pt x="18049" y="125729"/>
                </a:lnTo>
                <a:lnTo>
                  <a:pt x="18049" y="0"/>
                </a:lnTo>
                <a:lnTo>
                  <a:pt x="0" y="0"/>
                </a:lnTo>
                <a:lnTo>
                  <a:pt x="0" y="125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38400" y="1136650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5836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46576" y="109943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1475"/>
                </a:lnTo>
              </a:path>
            </a:pathLst>
          </a:custGeom>
          <a:ln w="180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51725" y="1090879"/>
            <a:ext cx="193675" cy="188595"/>
          </a:xfrm>
          <a:custGeom>
            <a:avLst/>
            <a:gdLst/>
            <a:ahLst/>
            <a:cxnLst/>
            <a:rect l="l" t="t" r="r" b="b"/>
            <a:pathLst>
              <a:path w="193675" h="188594">
                <a:moveTo>
                  <a:pt x="119343" y="0"/>
                </a:moveTo>
                <a:lnTo>
                  <a:pt x="72028" y="0"/>
                </a:lnTo>
                <a:lnTo>
                  <a:pt x="0" y="188586"/>
                </a:lnTo>
                <a:lnTo>
                  <a:pt x="54165" y="188586"/>
                </a:lnTo>
                <a:lnTo>
                  <a:pt x="68042" y="149633"/>
                </a:lnTo>
                <a:lnTo>
                  <a:pt x="178094" y="149633"/>
                </a:lnTo>
                <a:lnTo>
                  <a:pt x="160032" y="103633"/>
                </a:lnTo>
                <a:lnTo>
                  <a:pt x="84582" y="103633"/>
                </a:lnTo>
                <a:lnTo>
                  <a:pt x="95388" y="73350"/>
                </a:lnTo>
                <a:lnTo>
                  <a:pt x="148142" y="73350"/>
                </a:lnTo>
                <a:lnTo>
                  <a:pt x="119343" y="0"/>
                </a:lnTo>
                <a:close/>
              </a:path>
              <a:path w="193675" h="188594">
                <a:moveTo>
                  <a:pt x="178094" y="149633"/>
                </a:moveTo>
                <a:lnTo>
                  <a:pt x="123612" y="149633"/>
                </a:lnTo>
                <a:lnTo>
                  <a:pt x="138294" y="188586"/>
                </a:lnTo>
                <a:lnTo>
                  <a:pt x="193387" y="188586"/>
                </a:lnTo>
                <a:lnTo>
                  <a:pt x="178094" y="149633"/>
                </a:lnTo>
                <a:close/>
              </a:path>
              <a:path w="193675" h="188594">
                <a:moveTo>
                  <a:pt x="148142" y="73350"/>
                </a:moveTo>
                <a:lnTo>
                  <a:pt x="95388" y="73350"/>
                </a:lnTo>
                <a:lnTo>
                  <a:pt x="106415" y="103633"/>
                </a:lnTo>
                <a:lnTo>
                  <a:pt x="160032" y="103633"/>
                </a:lnTo>
                <a:lnTo>
                  <a:pt x="148142" y="7335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39452" y="1082321"/>
            <a:ext cx="218440" cy="205740"/>
          </a:xfrm>
          <a:custGeom>
            <a:avLst/>
            <a:gdLst/>
            <a:ahLst/>
            <a:cxnLst/>
            <a:rect l="l" t="t" r="r" b="b"/>
            <a:pathLst>
              <a:path w="218439" h="205740">
                <a:moveTo>
                  <a:pt x="137289" y="0"/>
                </a:moveTo>
                <a:lnTo>
                  <a:pt x="78563" y="0"/>
                </a:lnTo>
                <a:lnTo>
                  <a:pt x="0" y="205696"/>
                </a:lnTo>
                <a:lnTo>
                  <a:pt x="72317" y="205696"/>
                </a:lnTo>
                <a:lnTo>
                  <a:pt x="78411" y="188586"/>
                </a:lnTo>
                <a:lnTo>
                  <a:pt x="24545" y="188586"/>
                </a:lnTo>
                <a:lnTo>
                  <a:pt x="90036" y="17110"/>
                </a:lnTo>
                <a:lnTo>
                  <a:pt x="144007" y="17110"/>
                </a:lnTo>
                <a:lnTo>
                  <a:pt x="137289" y="0"/>
                </a:lnTo>
                <a:close/>
              </a:path>
              <a:path w="218439" h="205740">
                <a:moveTo>
                  <a:pt x="148100" y="166748"/>
                </a:moveTo>
                <a:lnTo>
                  <a:pt x="130125" y="166748"/>
                </a:lnTo>
                <a:lnTo>
                  <a:pt x="144810" y="205696"/>
                </a:lnTo>
                <a:lnTo>
                  <a:pt x="218052" y="205696"/>
                </a:lnTo>
                <a:lnTo>
                  <a:pt x="211334" y="188586"/>
                </a:lnTo>
                <a:lnTo>
                  <a:pt x="156334" y="188586"/>
                </a:lnTo>
                <a:lnTo>
                  <a:pt x="148100" y="166748"/>
                </a:lnTo>
                <a:close/>
              </a:path>
              <a:path w="218439" h="205740">
                <a:moveTo>
                  <a:pt x="141649" y="149637"/>
                </a:moveTo>
                <a:lnTo>
                  <a:pt x="74437" y="149637"/>
                </a:lnTo>
                <a:lnTo>
                  <a:pt x="60563" y="188586"/>
                </a:lnTo>
                <a:lnTo>
                  <a:pt x="78411" y="188586"/>
                </a:lnTo>
                <a:lnTo>
                  <a:pt x="86188" y="166748"/>
                </a:lnTo>
                <a:lnTo>
                  <a:pt x="148100" y="166748"/>
                </a:lnTo>
                <a:lnTo>
                  <a:pt x="141649" y="149637"/>
                </a:lnTo>
                <a:close/>
              </a:path>
              <a:path w="218439" h="205740">
                <a:moveTo>
                  <a:pt x="144007" y="17110"/>
                </a:moveTo>
                <a:lnTo>
                  <a:pt x="125935" y="17110"/>
                </a:lnTo>
                <a:lnTo>
                  <a:pt x="193266" y="188586"/>
                </a:lnTo>
                <a:lnTo>
                  <a:pt x="211334" y="188586"/>
                </a:lnTo>
                <a:lnTo>
                  <a:pt x="144007" y="17110"/>
                </a:lnTo>
                <a:close/>
              </a:path>
              <a:path w="218439" h="205740">
                <a:moveTo>
                  <a:pt x="107582" y="57114"/>
                </a:moveTo>
                <a:lnTo>
                  <a:pt x="84881" y="120747"/>
                </a:lnTo>
                <a:lnTo>
                  <a:pt x="130756" y="120747"/>
                </a:lnTo>
                <a:lnTo>
                  <a:pt x="107582" y="57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50591" y="1090879"/>
            <a:ext cx="146050" cy="188595"/>
          </a:xfrm>
          <a:custGeom>
            <a:avLst/>
            <a:gdLst/>
            <a:ahLst/>
            <a:cxnLst/>
            <a:rect l="l" t="t" r="r" b="b"/>
            <a:pathLst>
              <a:path w="146050" h="188594">
                <a:moveTo>
                  <a:pt x="62873" y="0"/>
                </a:moveTo>
                <a:lnTo>
                  <a:pt x="0" y="0"/>
                </a:lnTo>
                <a:lnTo>
                  <a:pt x="0" y="188586"/>
                </a:lnTo>
                <a:lnTo>
                  <a:pt x="50731" y="188586"/>
                </a:lnTo>
                <a:lnTo>
                  <a:pt x="50731" y="123905"/>
                </a:lnTo>
                <a:lnTo>
                  <a:pt x="65272" y="123904"/>
                </a:lnTo>
                <a:lnTo>
                  <a:pt x="113310" y="116852"/>
                </a:lnTo>
                <a:lnTo>
                  <a:pt x="141296" y="86756"/>
                </a:lnTo>
                <a:lnTo>
                  <a:pt x="143742" y="77666"/>
                </a:lnTo>
                <a:lnTo>
                  <a:pt x="50731" y="77666"/>
                </a:lnTo>
                <a:lnTo>
                  <a:pt x="50731" y="46116"/>
                </a:lnTo>
                <a:lnTo>
                  <a:pt x="143683" y="46116"/>
                </a:lnTo>
                <a:lnTo>
                  <a:pt x="141651" y="38762"/>
                </a:lnTo>
                <a:lnTo>
                  <a:pt x="115724" y="7059"/>
                </a:lnTo>
                <a:lnTo>
                  <a:pt x="80245" y="244"/>
                </a:lnTo>
                <a:lnTo>
                  <a:pt x="62873" y="0"/>
                </a:lnTo>
                <a:close/>
              </a:path>
              <a:path w="146050" h="188594">
                <a:moveTo>
                  <a:pt x="143683" y="46116"/>
                </a:moveTo>
                <a:lnTo>
                  <a:pt x="73257" y="46116"/>
                </a:lnTo>
                <a:lnTo>
                  <a:pt x="79201" y="46671"/>
                </a:lnTo>
                <a:lnTo>
                  <a:pt x="85341" y="47826"/>
                </a:lnTo>
                <a:lnTo>
                  <a:pt x="88261" y="49439"/>
                </a:lnTo>
                <a:lnTo>
                  <a:pt x="92768" y="54522"/>
                </a:lnTo>
                <a:lnTo>
                  <a:pt x="93827" y="57697"/>
                </a:lnTo>
                <a:lnTo>
                  <a:pt x="93827" y="65110"/>
                </a:lnTo>
                <a:lnTo>
                  <a:pt x="77616" y="77666"/>
                </a:lnTo>
                <a:lnTo>
                  <a:pt x="143742" y="77666"/>
                </a:lnTo>
                <a:lnTo>
                  <a:pt x="144510" y="74811"/>
                </a:lnTo>
                <a:lnTo>
                  <a:pt x="145587" y="61031"/>
                </a:lnTo>
                <a:lnTo>
                  <a:pt x="144707" y="49820"/>
                </a:lnTo>
                <a:lnTo>
                  <a:pt x="143683" y="46116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42204" y="1082325"/>
            <a:ext cx="162560" cy="205740"/>
          </a:xfrm>
          <a:custGeom>
            <a:avLst/>
            <a:gdLst/>
            <a:ahLst/>
            <a:cxnLst/>
            <a:rect l="l" t="t" r="r" b="b"/>
            <a:pathLst>
              <a:path w="162560" h="205740">
                <a:moveTo>
                  <a:pt x="71260" y="0"/>
                </a:moveTo>
                <a:lnTo>
                  <a:pt x="0" y="0"/>
                </a:lnTo>
                <a:lnTo>
                  <a:pt x="0" y="205696"/>
                </a:lnTo>
                <a:lnTo>
                  <a:pt x="67506" y="205696"/>
                </a:lnTo>
                <a:lnTo>
                  <a:pt x="67506" y="188586"/>
                </a:lnTo>
                <a:lnTo>
                  <a:pt x="16779" y="188586"/>
                </a:lnTo>
                <a:lnTo>
                  <a:pt x="16779" y="17110"/>
                </a:lnTo>
                <a:lnTo>
                  <a:pt x="139685" y="17110"/>
                </a:lnTo>
                <a:lnTo>
                  <a:pt x="134117" y="11985"/>
                </a:lnTo>
                <a:lnTo>
                  <a:pt x="92423" y="448"/>
                </a:lnTo>
                <a:lnTo>
                  <a:pt x="75665" y="13"/>
                </a:lnTo>
                <a:lnTo>
                  <a:pt x="71260" y="0"/>
                </a:lnTo>
                <a:close/>
              </a:path>
              <a:path w="162560" h="205740">
                <a:moveTo>
                  <a:pt x="139685" y="17110"/>
                </a:moveTo>
                <a:lnTo>
                  <a:pt x="71260" y="17110"/>
                </a:lnTo>
                <a:lnTo>
                  <a:pt x="88578" y="17364"/>
                </a:lnTo>
                <a:lnTo>
                  <a:pt x="101646" y="18125"/>
                </a:lnTo>
                <a:lnTo>
                  <a:pt x="139983" y="44191"/>
                </a:lnTo>
                <a:lnTo>
                  <a:pt x="145570" y="68158"/>
                </a:lnTo>
                <a:lnTo>
                  <a:pt x="144490" y="82506"/>
                </a:lnTo>
                <a:lnTo>
                  <a:pt x="119908" y="117406"/>
                </a:lnTo>
                <a:lnTo>
                  <a:pt x="50727" y="123901"/>
                </a:lnTo>
                <a:lnTo>
                  <a:pt x="50727" y="188586"/>
                </a:lnTo>
                <a:lnTo>
                  <a:pt x="67506" y="188586"/>
                </a:lnTo>
                <a:lnTo>
                  <a:pt x="67506" y="141011"/>
                </a:lnTo>
                <a:lnTo>
                  <a:pt x="72863" y="141011"/>
                </a:lnTo>
                <a:lnTo>
                  <a:pt x="110994" y="138297"/>
                </a:lnTo>
                <a:lnTo>
                  <a:pt x="144314" y="119380"/>
                </a:lnTo>
                <a:lnTo>
                  <a:pt x="161143" y="84400"/>
                </a:lnTo>
                <a:lnTo>
                  <a:pt x="162334" y="72378"/>
                </a:lnTo>
                <a:lnTo>
                  <a:pt x="161429" y="57657"/>
                </a:lnTo>
                <a:lnTo>
                  <a:pt x="158672" y="44868"/>
                </a:lnTo>
                <a:lnTo>
                  <a:pt x="154085" y="33791"/>
                </a:lnTo>
                <a:lnTo>
                  <a:pt x="143826" y="20921"/>
                </a:lnTo>
                <a:lnTo>
                  <a:pt x="139685" y="17110"/>
                </a:lnTo>
                <a:close/>
              </a:path>
              <a:path w="162560" h="205740">
                <a:moveTo>
                  <a:pt x="79361" y="46112"/>
                </a:moveTo>
                <a:lnTo>
                  <a:pt x="50727" y="46112"/>
                </a:lnTo>
                <a:lnTo>
                  <a:pt x="50727" y="94773"/>
                </a:lnTo>
                <a:lnTo>
                  <a:pt x="69310" y="94773"/>
                </a:lnTo>
                <a:lnTo>
                  <a:pt x="85257" y="94177"/>
                </a:lnTo>
                <a:lnTo>
                  <a:pt x="109949" y="77663"/>
                </a:lnTo>
                <a:lnTo>
                  <a:pt x="67506" y="77663"/>
                </a:lnTo>
                <a:lnTo>
                  <a:pt x="67506" y="63226"/>
                </a:lnTo>
                <a:lnTo>
                  <a:pt x="110300" y="63226"/>
                </a:lnTo>
                <a:lnTo>
                  <a:pt x="108805" y="58947"/>
                </a:lnTo>
                <a:lnTo>
                  <a:pt x="101616" y="50835"/>
                </a:lnTo>
                <a:lnTo>
                  <a:pt x="97069" y="48301"/>
                </a:lnTo>
                <a:lnTo>
                  <a:pt x="87508" y="46508"/>
                </a:lnTo>
                <a:lnTo>
                  <a:pt x="79361" y="46112"/>
                </a:lnTo>
                <a:close/>
              </a:path>
              <a:path w="162560" h="205740">
                <a:moveTo>
                  <a:pt x="110300" y="63226"/>
                </a:moveTo>
                <a:lnTo>
                  <a:pt x="67506" y="63226"/>
                </a:lnTo>
                <a:lnTo>
                  <a:pt x="82774" y="63240"/>
                </a:lnTo>
                <a:lnTo>
                  <a:pt x="87396" y="63900"/>
                </a:lnTo>
                <a:lnTo>
                  <a:pt x="90441" y="64469"/>
                </a:lnTo>
                <a:lnTo>
                  <a:pt x="91659" y="65120"/>
                </a:lnTo>
                <a:lnTo>
                  <a:pt x="93822" y="67561"/>
                </a:lnTo>
                <a:lnTo>
                  <a:pt x="93817" y="72389"/>
                </a:lnTo>
                <a:lnTo>
                  <a:pt x="85388" y="77663"/>
                </a:lnTo>
                <a:lnTo>
                  <a:pt x="109949" y="77663"/>
                </a:lnTo>
                <a:lnTo>
                  <a:pt x="110583" y="75463"/>
                </a:lnTo>
                <a:lnTo>
                  <a:pt x="110535" y="63900"/>
                </a:lnTo>
                <a:lnTo>
                  <a:pt x="110300" y="63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73913" y="1090879"/>
            <a:ext cx="193675" cy="188595"/>
          </a:xfrm>
          <a:custGeom>
            <a:avLst/>
            <a:gdLst/>
            <a:ahLst/>
            <a:cxnLst/>
            <a:rect l="l" t="t" r="r" b="b"/>
            <a:pathLst>
              <a:path w="193675" h="188594">
                <a:moveTo>
                  <a:pt x="119343" y="0"/>
                </a:moveTo>
                <a:lnTo>
                  <a:pt x="72025" y="0"/>
                </a:lnTo>
                <a:lnTo>
                  <a:pt x="0" y="188586"/>
                </a:lnTo>
                <a:lnTo>
                  <a:pt x="54161" y="188586"/>
                </a:lnTo>
                <a:lnTo>
                  <a:pt x="68040" y="149633"/>
                </a:lnTo>
                <a:lnTo>
                  <a:pt x="178094" y="149633"/>
                </a:lnTo>
                <a:lnTo>
                  <a:pt x="160032" y="103633"/>
                </a:lnTo>
                <a:lnTo>
                  <a:pt x="84582" y="103633"/>
                </a:lnTo>
                <a:lnTo>
                  <a:pt x="95389" y="73350"/>
                </a:lnTo>
                <a:lnTo>
                  <a:pt x="148142" y="73350"/>
                </a:lnTo>
                <a:lnTo>
                  <a:pt x="119343" y="0"/>
                </a:lnTo>
                <a:close/>
              </a:path>
              <a:path w="193675" h="188594">
                <a:moveTo>
                  <a:pt x="178094" y="149633"/>
                </a:moveTo>
                <a:lnTo>
                  <a:pt x="123612" y="149633"/>
                </a:lnTo>
                <a:lnTo>
                  <a:pt x="138294" y="188586"/>
                </a:lnTo>
                <a:lnTo>
                  <a:pt x="193387" y="188586"/>
                </a:lnTo>
                <a:lnTo>
                  <a:pt x="178094" y="149633"/>
                </a:lnTo>
                <a:close/>
              </a:path>
              <a:path w="193675" h="188594">
                <a:moveTo>
                  <a:pt x="148142" y="73350"/>
                </a:moveTo>
                <a:lnTo>
                  <a:pt x="95389" y="73350"/>
                </a:lnTo>
                <a:lnTo>
                  <a:pt x="106415" y="103633"/>
                </a:lnTo>
                <a:lnTo>
                  <a:pt x="160032" y="103633"/>
                </a:lnTo>
                <a:lnTo>
                  <a:pt x="148142" y="7335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61642" y="1082321"/>
            <a:ext cx="218440" cy="205740"/>
          </a:xfrm>
          <a:custGeom>
            <a:avLst/>
            <a:gdLst/>
            <a:ahLst/>
            <a:cxnLst/>
            <a:rect l="l" t="t" r="r" b="b"/>
            <a:pathLst>
              <a:path w="218439" h="205740">
                <a:moveTo>
                  <a:pt x="137289" y="0"/>
                </a:moveTo>
                <a:lnTo>
                  <a:pt x="78558" y="0"/>
                </a:lnTo>
                <a:lnTo>
                  <a:pt x="0" y="205696"/>
                </a:lnTo>
                <a:lnTo>
                  <a:pt x="72312" y="205696"/>
                </a:lnTo>
                <a:lnTo>
                  <a:pt x="78409" y="188586"/>
                </a:lnTo>
                <a:lnTo>
                  <a:pt x="24540" y="188586"/>
                </a:lnTo>
                <a:lnTo>
                  <a:pt x="90031" y="17110"/>
                </a:lnTo>
                <a:lnTo>
                  <a:pt x="144007" y="17110"/>
                </a:lnTo>
                <a:lnTo>
                  <a:pt x="137289" y="0"/>
                </a:lnTo>
                <a:close/>
              </a:path>
              <a:path w="218439" h="205740">
                <a:moveTo>
                  <a:pt x="148097" y="166748"/>
                </a:moveTo>
                <a:lnTo>
                  <a:pt x="130121" y="166748"/>
                </a:lnTo>
                <a:lnTo>
                  <a:pt x="144802" y="205696"/>
                </a:lnTo>
                <a:lnTo>
                  <a:pt x="218055" y="205696"/>
                </a:lnTo>
                <a:lnTo>
                  <a:pt x="211336" y="188586"/>
                </a:lnTo>
                <a:lnTo>
                  <a:pt x="156329" y="188586"/>
                </a:lnTo>
                <a:lnTo>
                  <a:pt x="148097" y="166748"/>
                </a:lnTo>
                <a:close/>
              </a:path>
              <a:path w="218439" h="205740">
                <a:moveTo>
                  <a:pt x="141648" y="149637"/>
                </a:moveTo>
                <a:lnTo>
                  <a:pt x="74437" y="149637"/>
                </a:lnTo>
                <a:lnTo>
                  <a:pt x="60558" y="188586"/>
                </a:lnTo>
                <a:lnTo>
                  <a:pt x="78409" y="188586"/>
                </a:lnTo>
                <a:lnTo>
                  <a:pt x="86191" y="166748"/>
                </a:lnTo>
                <a:lnTo>
                  <a:pt x="148097" y="166748"/>
                </a:lnTo>
                <a:lnTo>
                  <a:pt x="141648" y="149637"/>
                </a:lnTo>
                <a:close/>
              </a:path>
              <a:path w="218439" h="205740">
                <a:moveTo>
                  <a:pt x="144007" y="17110"/>
                </a:moveTo>
                <a:lnTo>
                  <a:pt x="125930" y="17110"/>
                </a:lnTo>
                <a:lnTo>
                  <a:pt x="193266" y="188586"/>
                </a:lnTo>
                <a:lnTo>
                  <a:pt x="211336" y="188586"/>
                </a:lnTo>
                <a:lnTo>
                  <a:pt x="144007" y="17110"/>
                </a:lnTo>
                <a:close/>
              </a:path>
              <a:path w="218439" h="205740">
                <a:moveTo>
                  <a:pt x="107585" y="57114"/>
                </a:moveTo>
                <a:lnTo>
                  <a:pt x="84872" y="120747"/>
                </a:lnTo>
                <a:lnTo>
                  <a:pt x="130751" y="120747"/>
                </a:lnTo>
                <a:lnTo>
                  <a:pt x="107585" y="57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24298" y="1136995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69"/>
                </a:lnTo>
              </a:path>
            </a:pathLst>
          </a:custGeom>
          <a:ln w="51997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49039" y="1113937"/>
            <a:ext cx="150495" cy="0"/>
          </a:xfrm>
          <a:custGeom>
            <a:avLst/>
            <a:gdLst/>
            <a:ahLst/>
            <a:cxnLst/>
            <a:rect l="l" t="t" r="r" b="b"/>
            <a:pathLst>
              <a:path w="150495">
                <a:moveTo>
                  <a:pt x="0" y="0"/>
                </a:moveTo>
                <a:lnTo>
                  <a:pt x="150401" y="0"/>
                </a:lnTo>
              </a:path>
            </a:pathLst>
          </a:custGeom>
          <a:ln w="47386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90544" y="1279525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6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98933" y="1145539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40648" y="113728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40648" y="1099819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79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40648" y="1090930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18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49663" y="1145539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41275" y="113728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56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91052" y="1099819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80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436427" y="1469276"/>
            <a:ext cx="2466975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 marR="45085" algn="ctr">
              <a:lnSpc>
                <a:spcPct val="101699"/>
              </a:lnSpc>
            </a:pP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«ГУМИМА</a:t>
            </a:r>
            <a:r>
              <a:rPr sz="1100" b="1" spc="-55" dirty="0">
                <a:solidFill>
                  <a:srgbClr val="373334"/>
                </a:solidFill>
                <a:latin typeface="Constantia"/>
                <a:cs typeface="Constantia"/>
              </a:rPr>
              <a:t>К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С</a:t>
            </a:r>
            <a:r>
              <a:rPr sz="1100" b="1" spc="-1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ИККИЛАН</a:t>
            </a:r>
            <a:r>
              <a:rPr sz="1100" b="1" spc="-130" dirty="0">
                <a:solidFill>
                  <a:srgbClr val="373334"/>
                </a:solidFill>
                <a:latin typeface="Constantia"/>
                <a:cs typeface="Constantia"/>
              </a:rPr>
              <a:t>Г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АН КУЧ» </a:t>
            </a:r>
            <a:r>
              <a:rPr sz="1100" b="1" spc="-20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00" b="1" spc="10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00" b="1" spc="15" dirty="0">
                <a:solidFill>
                  <a:srgbClr val="373334"/>
                </a:solidFill>
                <a:latin typeface="Constantia"/>
                <a:cs typeface="Constantia"/>
              </a:rPr>
              <a:t>Ф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ОГУМИН П</a:t>
            </a:r>
            <a:r>
              <a:rPr sz="1100" b="1" spc="-2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ЕПА</a:t>
            </a:r>
            <a:r>
              <a:rPr sz="1100" b="1" spc="-8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00" b="1" spc="-55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ТИ – </a:t>
            </a:r>
            <a:r>
              <a:rPr sz="1100" b="1" spc="-50" dirty="0">
                <a:solidFill>
                  <a:srgbClr val="373334"/>
                </a:solidFill>
                <a:latin typeface="Constantia"/>
                <a:cs typeface="Constantia"/>
              </a:rPr>
              <a:t>Ў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СИМЛИКЛАР</a:t>
            </a:r>
            <a:r>
              <a:rPr sz="1100" b="1" spc="-40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00" b="1" spc="-50" dirty="0">
                <a:solidFill>
                  <a:srgbClr val="373334"/>
                </a:solidFill>
                <a:latin typeface="Constantia"/>
                <a:cs typeface="Constantia"/>
              </a:rPr>
              <a:t>Ў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СИШИ </a:t>
            </a:r>
            <a:r>
              <a:rPr sz="1100" b="1" spc="-15" dirty="0">
                <a:solidFill>
                  <a:srgbClr val="373334"/>
                </a:solidFill>
                <a:latin typeface="Constantia"/>
                <a:cs typeface="Constantia"/>
              </a:rPr>
              <a:t>В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А </a:t>
            </a:r>
            <a:r>
              <a:rPr sz="1100" b="1" spc="-2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ИВ</a:t>
            </a:r>
            <a:r>
              <a:rPr sz="1100" b="1" spc="-45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ЖЛАНИШИ</a:t>
            </a:r>
            <a:endParaRPr sz="11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СТИМ</a:t>
            </a:r>
            <a:r>
              <a:rPr sz="1100" b="1" spc="-130" dirty="0">
                <a:solidFill>
                  <a:srgbClr val="373334"/>
                </a:solidFill>
                <a:latin typeface="Constantia"/>
                <a:cs typeface="Constantia"/>
              </a:rPr>
              <a:t>У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ЛЯ</a:t>
            </a:r>
            <a:r>
              <a:rPr sz="1100" b="1" spc="-20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00" b="1" spc="-2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И,</a:t>
            </a:r>
            <a:r>
              <a:rPr sz="1100" b="1" spc="-20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АНТИСТ</a:t>
            </a:r>
            <a:r>
              <a:rPr sz="1100" b="1" spc="-25" dirty="0">
                <a:solidFill>
                  <a:srgbClr val="373334"/>
                </a:solidFill>
                <a:latin typeface="Constantia"/>
                <a:cs typeface="Constantia"/>
              </a:rPr>
              <a:t>РЕ</a:t>
            </a:r>
            <a:r>
              <a:rPr sz="1100" b="1" spc="-40" dirty="0">
                <a:solidFill>
                  <a:srgbClr val="373334"/>
                </a:solidFill>
                <a:latin typeface="Constantia"/>
                <a:cs typeface="Constantia"/>
              </a:rPr>
              <a:t>С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САН</a:t>
            </a:r>
            <a:r>
              <a:rPr sz="1100" b="1" spc="-100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00" b="1" dirty="0">
                <a:solidFill>
                  <a:srgbClr val="373334"/>
                </a:solidFill>
                <a:latin typeface="Constantia"/>
                <a:cs typeface="Constantia"/>
              </a:rPr>
              <a:t>.</a:t>
            </a:r>
            <a:endParaRPr sz="1100">
              <a:latin typeface="Constantia"/>
              <a:cs typeface="Constanti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74069" y="330342"/>
            <a:ext cx="176276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284">
              <a:lnSpc>
                <a:spcPts val="135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Ма</a:t>
            </a:r>
            <a:r>
              <a:rPr sz="1400" spc="-45" dirty="0">
                <a:solidFill>
                  <a:srgbClr val="231F20"/>
                </a:solidFill>
                <a:latin typeface="Times New Roman"/>
                <a:cs typeface="Times New Roman"/>
              </a:rPr>
              <a:t>х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с</a:t>
            </a:r>
            <a:r>
              <a:rPr sz="1400" spc="-65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л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т </a:t>
            </a:r>
            <a:r>
              <a:rPr sz="1400" spc="-35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400" spc="3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ссия Ф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дерациясида</a:t>
            </a:r>
            <a:endParaRPr sz="1400">
              <a:latin typeface="Times New Roman"/>
              <a:cs typeface="Times New Roman"/>
            </a:endParaRPr>
          </a:p>
          <a:p>
            <a:pPr marL="157480">
              <a:lnSpc>
                <a:spcPts val="136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ишлаб чи</a:t>
            </a:r>
            <a:r>
              <a:rPr sz="1400" spc="-2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арилган.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729" y="434798"/>
            <a:ext cx="6512500" cy="9015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7617" y="9762353"/>
            <a:ext cx="3862704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14"/>
              </a:lnSpc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400" spc="-3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 ИККИЛАН</a:t>
            </a:r>
            <a:r>
              <a:rPr sz="1400" spc="-15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АН 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УЧ препар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ти,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ts val="1614"/>
              </a:lnSpc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Ўз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екис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он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сп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spc="-3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асида рўй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дан ўт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азилган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59" y="275048"/>
            <a:ext cx="1579952" cy="61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9103" y="7249155"/>
            <a:ext cx="1494683" cy="1641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6601" y="7270254"/>
            <a:ext cx="0" cy="1564005"/>
          </a:xfrm>
          <a:custGeom>
            <a:avLst/>
            <a:gdLst/>
            <a:ahLst/>
            <a:cxnLst/>
            <a:rect l="l" t="t" r="r" b="b"/>
            <a:pathLst>
              <a:path h="1564004">
                <a:moveTo>
                  <a:pt x="0" y="0"/>
                </a:moveTo>
                <a:lnTo>
                  <a:pt x="0" y="1563580"/>
                </a:lnTo>
              </a:path>
            </a:pathLst>
          </a:custGeom>
          <a:ln w="7368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625" y="7270254"/>
            <a:ext cx="0" cy="633095"/>
          </a:xfrm>
          <a:custGeom>
            <a:avLst/>
            <a:gdLst/>
            <a:ahLst/>
            <a:cxnLst/>
            <a:rect l="l" t="t" r="r" b="b"/>
            <a:pathLst>
              <a:path h="633095">
                <a:moveTo>
                  <a:pt x="0" y="0"/>
                </a:moveTo>
                <a:lnTo>
                  <a:pt x="0" y="632868"/>
                </a:lnTo>
              </a:path>
            </a:pathLst>
          </a:custGeom>
          <a:ln w="7371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6625" y="8324122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8862"/>
                </a:lnTo>
              </a:path>
            </a:pathLst>
          </a:custGeom>
          <a:ln w="7371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3100" y="8671814"/>
            <a:ext cx="2017770" cy="755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3552" y="7267079"/>
            <a:ext cx="1536700" cy="0"/>
          </a:xfrm>
          <a:custGeom>
            <a:avLst/>
            <a:gdLst/>
            <a:ahLst/>
            <a:cxnLst/>
            <a:rect l="l" t="t" r="r" b="b"/>
            <a:pathLst>
              <a:path w="1536700">
                <a:moveTo>
                  <a:pt x="0" y="0"/>
                </a:moveTo>
                <a:lnTo>
                  <a:pt x="1536123" y="0"/>
                </a:lnTo>
              </a:path>
            </a:pathLst>
          </a:custGeom>
          <a:ln w="7368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46566" y="8900522"/>
            <a:ext cx="1407795" cy="34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7650">
              <a:lnSpc>
                <a:spcPts val="1330"/>
              </a:lnSpc>
            </a:pP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 ИККИЛАН</a:t>
            </a:r>
            <a:r>
              <a:rPr sz="1200" spc="-13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АН 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УЧ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35060" y="8602714"/>
            <a:ext cx="26751" cy="78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1025" y="8057751"/>
            <a:ext cx="2501" cy="332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060" y="8057751"/>
            <a:ext cx="361119" cy="355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8855" y="8039335"/>
            <a:ext cx="1068070" cy="936625"/>
          </a:xfrm>
          <a:custGeom>
            <a:avLst/>
            <a:gdLst/>
            <a:ahLst/>
            <a:cxnLst/>
            <a:rect l="l" t="t" r="r" b="b"/>
            <a:pathLst>
              <a:path w="1068070" h="936625">
                <a:moveTo>
                  <a:pt x="538454" y="0"/>
                </a:moveTo>
                <a:lnTo>
                  <a:pt x="496999" y="1076"/>
                </a:lnTo>
                <a:lnTo>
                  <a:pt x="455495" y="5024"/>
                </a:lnTo>
                <a:lnTo>
                  <a:pt x="414127" y="11896"/>
                </a:lnTo>
                <a:lnTo>
                  <a:pt x="373079" y="21744"/>
                </a:lnTo>
                <a:lnTo>
                  <a:pt x="332537" y="34623"/>
                </a:lnTo>
                <a:lnTo>
                  <a:pt x="292685" y="50584"/>
                </a:lnTo>
                <a:lnTo>
                  <a:pt x="254433" y="69314"/>
                </a:lnTo>
                <a:lnTo>
                  <a:pt x="218608" y="90355"/>
                </a:lnTo>
                <a:lnTo>
                  <a:pt x="185269" y="113544"/>
                </a:lnTo>
                <a:lnTo>
                  <a:pt x="154479" y="138721"/>
                </a:lnTo>
                <a:lnTo>
                  <a:pt x="126296" y="165724"/>
                </a:lnTo>
                <a:lnTo>
                  <a:pt x="100781" y="194389"/>
                </a:lnTo>
                <a:lnTo>
                  <a:pt x="58001" y="256064"/>
                </a:lnTo>
                <a:lnTo>
                  <a:pt x="26621" y="322450"/>
                </a:lnTo>
                <a:lnTo>
                  <a:pt x="7125" y="392252"/>
                </a:lnTo>
                <a:lnTo>
                  <a:pt x="0" y="464176"/>
                </a:lnTo>
                <a:lnTo>
                  <a:pt x="1226" y="500529"/>
                </a:lnTo>
                <a:lnTo>
                  <a:pt x="13562" y="573207"/>
                </a:lnTo>
                <a:lnTo>
                  <a:pt x="39478" y="644769"/>
                </a:lnTo>
                <a:lnTo>
                  <a:pt x="57680" y="679727"/>
                </a:lnTo>
                <a:lnTo>
                  <a:pt x="79040" y="713265"/>
                </a:lnTo>
                <a:lnTo>
                  <a:pt x="103037" y="744675"/>
                </a:lnTo>
                <a:lnTo>
                  <a:pt x="129485" y="773905"/>
                </a:lnTo>
                <a:lnTo>
                  <a:pt x="158201" y="800901"/>
                </a:lnTo>
                <a:lnTo>
                  <a:pt x="188999" y="825611"/>
                </a:lnTo>
                <a:lnTo>
                  <a:pt x="221694" y="847981"/>
                </a:lnTo>
                <a:lnTo>
                  <a:pt x="256102" y="867958"/>
                </a:lnTo>
                <a:lnTo>
                  <a:pt x="292038" y="885489"/>
                </a:lnTo>
                <a:lnTo>
                  <a:pt x="329317" y="900521"/>
                </a:lnTo>
                <a:lnTo>
                  <a:pt x="367754" y="913001"/>
                </a:lnTo>
                <a:lnTo>
                  <a:pt x="407164" y="922876"/>
                </a:lnTo>
                <a:lnTo>
                  <a:pt x="447362" y="930093"/>
                </a:lnTo>
                <a:lnTo>
                  <a:pt x="488165" y="934598"/>
                </a:lnTo>
                <a:lnTo>
                  <a:pt x="529386" y="936338"/>
                </a:lnTo>
                <a:lnTo>
                  <a:pt x="570841" y="935261"/>
                </a:lnTo>
                <a:lnTo>
                  <a:pt x="612345" y="931314"/>
                </a:lnTo>
                <a:lnTo>
                  <a:pt x="653713" y="924443"/>
                </a:lnTo>
                <a:lnTo>
                  <a:pt x="694761" y="914594"/>
                </a:lnTo>
                <a:lnTo>
                  <a:pt x="735304" y="901716"/>
                </a:lnTo>
                <a:lnTo>
                  <a:pt x="775156" y="885755"/>
                </a:lnTo>
                <a:lnTo>
                  <a:pt x="861583" y="837710"/>
                </a:lnTo>
                <a:lnTo>
                  <a:pt x="935933" y="776067"/>
                </a:lnTo>
                <a:lnTo>
                  <a:pt x="975473" y="731190"/>
                </a:lnTo>
                <a:lnTo>
                  <a:pt x="1008090" y="683194"/>
                </a:lnTo>
                <a:lnTo>
                  <a:pt x="1033706" y="632661"/>
                </a:lnTo>
                <a:lnTo>
                  <a:pt x="1052238" y="580170"/>
                </a:lnTo>
                <a:lnTo>
                  <a:pt x="1063607" y="526301"/>
                </a:lnTo>
                <a:lnTo>
                  <a:pt x="1067731" y="471636"/>
                </a:lnTo>
                <a:lnTo>
                  <a:pt x="1067051" y="444186"/>
                </a:lnTo>
                <a:lnTo>
                  <a:pt x="1060156" y="389413"/>
                </a:lnTo>
                <a:lnTo>
                  <a:pt x="1045815" y="335295"/>
                </a:lnTo>
                <a:lnTo>
                  <a:pt x="1023947" y="282410"/>
                </a:lnTo>
                <a:lnTo>
                  <a:pt x="988804" y="223075"/>
                </a:lnTo>
                <a:lnTo>
                  <a:pt x="964807" y="191664"/>
                </a:lnTo>
                <a:lnTo>
                  <a:pt x="938358" y="162434"/>
                </a:lnTo>
                <a:lnTo>
                  <a:pt x="909642" y="135438"/>
                </a:lnTo>
                <a:lnTo>
                  <a:pt x="878843" y="110728"/>
                </a:lnTo>
                <a:lnTo>
                  <a:pt x="846147" y="88358"/>
                </a:lnTo>
                <a:lnTo>
                  <a:pt x="811739" y="68381"/>
                </a:lnTo>
                <a:lnTo>
                  <a:pt x="775803" y="50849"/>
                </a:lnTo>
                <a:lnTo>
                  <a:pt x="738524" y="35817"/>
                </a:lnTo>
                <a:lnTo>
                  <a:pt x="700087" y="23337"/>
                </a:lnTo>
                <a:lnTo>
                  <a:pt x="660676" y="13462"/>
                </a:lnTo>
                <a:lnTo>
                  <a:pt x="620478" y="6245"/>
                </a:lnTo>
                <a:lnTo>
                  <a:pt x="579675" y="1740"/>
                </a:lnTo>
                <a:lnTo>
                  <a:pt x="538454" y="0"/>
                </a:lnTo>
                <a:close/>
              </a:path>
            </a:pathLst>
          </a:custGeom>
          <a:solidFill>
            <a:srgbClr val="86C7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4100" y="8035539"/>
            <a:ext cx="1077595" cy="944880"/>
          </a:xfrm>
          <a:custGeom>
            <a:avLst/>
            <a:gdLst/>
            <a:ahLst/>
            <a:cxnLst/>
            <a:rect l="l" t="t" r="r" b="b"/>
            <a:pathLst>
              <a:path w="1077595" h="944879">
                <a:moveTo>
                  <a:pt x="561911" y="0"/>
                </a:moveTo>
                <a:lnTo>
                  <a:pt x="506411" y="0"/>
                </a:lnTo>
                <a:lnTo>
                  <a:pt x="456038" y="5079"/>
                </a:lnTo>
                <a:lnTo>
                  <a:pt x="443466" y="7619"/>
                </a:lnTo>
                <a:lnTo>
                  <a:pt x="430912" y="8889"/>
                </a:lnTo>
                <a:lnTo>
                  <a:pt x="405881" y="13969"/>
                </a:lnTo>
                <a:lnTo>
                  <a:pt x="393414" y="17779"/>
                </a:lnTo>
                <a:lnTo>
                  <a:pt x="380986" y="20319"/>
                </a:lnTo>
                <a:lnTo>
                  <a:pt x="331764" y="35559"/>
                </a:lnTo>
                <a:lnTo>
                  <a:pt x="295507" y="50799"/>
                </a:lnTo>
                <a:lnTo>
                  <a:pt x="241738" y="77469"/>
                </a:lnTo>
                <a:lnTo>
                  <a:pt x="192879" y="110489"/>
                </a:lnTo>
                <a:lnTo>
                  <a:pt x="149106" y="146049"/>
                </a:lnTo>
                <a:lnTo>
                  <a:pt x="110598" y="185419"/>
                </a:lnTo>
                <a:lnTo>
                  <a:pt x="77529" y="228599"/>
                </a:lnTo>
                <a:lnTo>
                  <a:pt x="50079" y="274319"/>
                </a:lnTo>
                <a:lnTo>
                  <a:pt x="28424" y="322579"/>
                </a:lnTo>
                <a:lnTo>
                  <a:pt x="12741" y="373379"/>
                </a:lnTo>
                <a:lnTo>
                  <a:pt x="3207" y="425449"/>
                </a:lnTo>
                <a:lnTo>
                  <a:pt x="0" y="478789"/>
                </a:lnTo>
                <a:lnTo>
                  <a:pt x="345" y="490219"/>
                </a:lnTo>
                <a:lnTo>
                  <a:pt x="3635" y="528319"/>
                </a:lnTo>
                <a:lnTo>
                  <a:pt x="13365" y="577849"/>
                </a:lnTo>
                <a:lnTo>
                  <a:pt x="24751" y="614679"/>
                </a:lnTo>
                <a:lnTo>
                  <a:pt x="29337" y="626109"/>
                </a:lnTo>
                <a:lnTo>
                  <a:pt x="34322" y="638809"/>
                </a:lnTo>
                <a:lnTo>
                  <a:pt x="39709" y="650239"/>
                </a:lnTo>
                <a:lnTo>
                  <a:pt x="45500" y="662939"/>
                </a:lnTo>
                <a:lnTo>
                  <a:pt x="51697" y="674369"/>
                </a:lnTo>
                <a:lnTo>
                  <a:pt x="73263" y="711199"/>
                </a:lnTo>
                <a:lnTo>
                  <a:pt x="107185" y="755649"/>
                </a:lnTo>
                <a:lnTo>
                  <a:pt x="146041" y="796289"/>
                </a:lnTo>
                <a:lnTo>
                  <a:pt x="189345" y="833119"/>
                </a:lnTo>
                <a:lnTo>
                  <a:pt x="236612" y="863599"/>
                </a:lnTo>
                <a:lnTo>
                  <a:pt x="287359" y="890269"/>
                </a:lnTo>
                <a:lnTo>
                  <a:pt x="341099" y="911859"/>
                </a:lnTo>
                <a:lnTo>
                  <a:pt x="397349" y="928369"/>
                </a:lnTo>
                <a:lnTo>
                  <a:pt x="455624" y="939799"/>
                </a:lnTo>
                <a:lnTo>
                  <a:pt x="515439" y="944879"/>
                </a:lnTo>
                <a:lnTo>
                  <a:pt x="570940" y="944879"/>
                </a:lnTo>
                <a:lnTo>
                  <a:pt x="633888" y="938529"/>
                </a:lnTo>
                <a:lnTo>
                  <a:pt x="646401" y="935989"/>
                </a:lnTo>
                <a:lnTo>
                  <a:pt x="539134" y="935989"/>
                </a:lnTo>
                <a:lnTo>
                  <a:pt x="481427" y="933449"/>
                </a:lnTo>
                <a:lnTo>
                  <a:pt x="396796" y="919479"/>
                </a:lnTo>
                <a:lnTo>
                  <a:pt x="342413" y="902969"/>
                </a:lnTo>
                <a:lnTo>
                  <a:pt x="290260" y="881379"/>
                </a:lnTo>
                <a:lnTo>
                  <a:pt x="240852" y="855979"/>
                </a:lnTo>
                <a:lnTo>
                  <a:pt x="194703" y="824229"/>
                </a:lnTo>
                <a:lnTo>
                  <a:pt x="152330" y="788669"/>
                </a:lnTo>
                <a:lnTo>
                  <a:pt x="114245" y="749299"/>
                </a:lnTo>
                <a:lnTo>
                  <a:pt x="80965" y="704849"/>
                </a:lnTo>
                <a:lnTo>
                  <a:pt x="59694" y="669289"/>
                </a:lnTo>
                <a:lnTo>
                  <a:pt x="47764" y="645159"/>
                </a:lnTo>
                <a:lnTo>
                  <a:pt x="42422" y="633729"/>
                </a:lnTo>
                <a:lnTo>
                  <a:pt x="37491" y="621029"/>
                </a:lnTo>
                <a:lnTo>
                  <a:pt x="32969" y="609599"/>
                </a:lnTo>
                <a:lnTo>
                  <a:pt x="28853" y="596899"/>
                </a:lnTo>
                <a:lnTo>
                  <a:pt x="18920" y="560069"/>
                </a:lnTo>
                <a:lnTo>
                  <a:pt x="11213" y="510539"/>
                </a:lnTo>
                <a:lnTo>
                  <a:pt x="9498" y="472439"/>
                </a:lnTo>
                <a:lnTo>
                  <a:pt x="10288" y="448309"/>
                </a:lnTo>
                <a:lnTo>
                  <a:pt x="16552" y="397509"/>
                </a:lnTo>
                <a:lnTo>
                  <a:pt x="28938" y="349249"/>
                </a:lnTo>
                <a:lnTo>
                  <a:pt x="47298" y="300989"/>
                </a:lnTo>
                <a:lnTo>
                  <a:pt x="71482" y="255269"/>
                </a:lnTo>
                <a:lnTo>
                  <a:pt x="101342" y="212089"/>
                </a:lnTo>
                <a:lnTo>
                  <a:pt x="136729" y="171449"/>
                </a:lnTo>
                <a:lnTo>
                  <a:pt x="177495" y="134619"/>
                </a:lnTo>
                <a:lnTo>
                  <a:pt x="223492" y="100329"/>
                </a:lnTo>
                <a:lnTo>
                  <a:pt x="274569" y="71119"/>
                </a:lnTo>
                <a:lnTo>
                  <a:pt x="338265" y="43179"/>
                </a:lnTo>
                <a:lnTo>
                  <a:pt x="387541" y="27939"/>
                </a:lnTo>
                <a:lnTo>
                  <a:pt x="450077" y="15239"/>
                </a:lnTo>
                <a:lnTo>
                  <a:pt x="500448" y="10159"/>
                </a:lnTo>
                <a:lnTo>
                  <a:pt x="513044" y="10159"/>
                </a:lnTo>
                <a:lnTo>
                  <a:pt x="525631" y="8889"/>
                </a:lnTo>
                <a:lnTo>
                  <a:pt x="636406" y="8889"/>
                </a:lnTo>
                <a:lnTo>
                  <a:pt x="621726" y="6349"/>
                </a:lnTo>
                <a:lnTo>
                  <a:pt x="591981" y="2539"/>
                </a:lnTo>
                <a:lnTo>
                  <a:pt x="561911" y="0"/>
                </a:lnTo>
                <a:close/>
              </a:path>
              <a:path w="1077595" h="944879">
                <a:moveTo>
                  <a:pt x="775374" y="886459"/>
                </a:moveTo>
                <a:lnTo>
                  <a:pt x="739078" y="901699"/>
                </a:lnTo>
                <a:lnTo>
                  <a:pt x="689802" y="916939"/>
                </a:lnTo>
                <a:lnTo>
                  <a:pt x="677362" y="919479"/>
                </a:lnTo>
                <a:lnTo>
                  <a:pt x="664882" y="923289"/>
                </a:lnTo>
                <a:lnTo>
                  <a:pt x="652370" y="925829"/>
                </a:lnTo>
                <a:lnTo>
                  <a:pt x="639830" y="927099"/>
                </a:lnTo>
                <a:lnTo>
                  <a:pt x="627267" y="929639"/>
                </a:lnTo>
                <a:lnTo>
                  <a:pt x="564296" y="935989"/>
                </a:lnTo>
                <a:lnTo>
                  <a:pt x="646401" y="935989"/>
                </a:lnTo>
                <a:lnTo>
                  <a:pt x="683940" y="928369"/>
                </a:lnTo>
                <a:lnTo>
                  <a:pt x="708751" y="920749"/>
                </a:lnTo>
                <a:lnTo>
                  <a:pt x="721086" y="918209"/>
                </a:lnTo>
                <a:lnTo>
                  <a:pt x="733366" y="913129"/>
                </a:lnTo>
                <a:lnTo>
                  <a:pt x="745587" y="909319"/>
                </a:lnTo>
                <a:lnTo>
                  <a:pt x="782033" y="894079"/>
                </a:lnTo>
                <a:lnTo>
                  <a:pt x="788871" y="890269"/>
                </a:lnTo>
                <a:lnTo>
                  <a:pt x="779912" y="890269"/>
                </a:lnTo>
                <a:lnTo>
                  <a:pt x="775374" y="886459"/>
                </a:lnTo>
                <a:close/>
              </a:path>
              <a:path w="1077595" h="944879">
                <a:moveTo>
                  <a:pt x="863525" y="838479"/>
                </a:moveTo>
                <a:lnTo>
                  <a:pt x="777598" y="886459"/>
                </a:lnTo>
                <a:lnTo>
                  <a:pt x="779912" y="890269"/>
                </a:lnTo>
                <a:lnTo>
                  <a:pt x="788871" y="890269"/>
                </a:lnTo>
                <a:lnTo>
                  <a:pt x="868652" y="845819"/>
                </a:lnTo>
                <a:lnTo>
                  <a:pt x="866338" y="842009"/>
                </a:lnTo>
                <a:lnTo>
                  <a:pt x="863525" y="838479"/>
                </a:lnTo>
                <a:close/>
              </a:path>
              <a:path w="1077595" h="944879">
                <a:moveTo>
                  <a:pt x="878211" y="838199"/>
                </a:moveTo>
                <a:lnTo>
                  <a:pt x="864026" y="838199"/>
                </a:lnTo>
                <a:lnTo>
                  <a:pt x="868652" y="845819"/>
                </a:lnTo>
                <a:lnTo>
                  <a:pt x="869044" y="845819"/>
                </a:lnTo>
                <a:lnTo>
                  <a:pt x="878211" y="838199"/>
                </a:lnTo>
                <a:close/>
              </a:path>
              <a:path w="1077595" h="944879">
                <a:moveTo>
                  <a:pt x="864026" y="838199"/>
                </a:moveTo>
                <a:lnTo>
                  <a:pt x="863525" y="838479"/>
                </a:lnTo>
                <a:lnTo>
                  <a:pt x="866338" y="842009"/>
                </a:lnTo>
                <a:lnTo>
                  <a:pt x="864026" y="838199"/>
                </a:lnTo>
                <a:close/>
              </a:path>
              <a:path w="1077595" h="944879">
                <a:moveTo>
                  <a:pt x="937455" y="777402"/>
                </a:moveTo>
                <a:lnTo>
                  <a:pt x="863302" y="838199"/>
                </a:lnTo>
                <a:lnTo>
                  <a:pt x="863525" y="838479"/>
                </a:lnTo>
                <a:lnTo>
                  <a:pt x="864026" y="838199"/>
                </a:lnTo>
                <a:lnTo>
                  <a:pt x="878211" y="838199"/>
                </a:lnTo>
                <a:lnTo>
                  <a:pt x="943907" y="783589"/>
                </a:lnTo>
                <a:lnTo>
                  <a:pt x="946508" y="781049"/>
                </a:lnTo>
                <a:lnTo>
                  <a:pt x="940689" y="781049"/>
                </a:lnTo>
                <a:lnTo>
                  <a:pt x="937455" y="777402"/>
                </a:lnTo>
                <a:close/>
              </a:path>
              <a:path w="1077595" h="944879">
                <a:moveTo>
                  <a:pt x="937653" y="777239"/>
                </a:moveTo>
                <a:lnTo>
                  <a:pt x="937455" y="777402"/>
                </a:lnTo>
                <a:lnTo>
                  <a:pt x="940689" y="781049"/>
                </a:lnTo>
                <a:lnTo>
                  <a:pt x="937653" y="777239"/>
                </a:lnTo>
                <a:close/>
              </a:path>
              <a:path w="1077595" h="944879">
                <a:moveTo>
                  <a:pt x="950409" y="777239"/>
                </a:moveTo>
                <a:lnTo>
                  <a:pt x="937653" y="777239"/>
                </a:lnTo>
                <a:lnTo>
                  <a:pt x="940689" y="781049"/>
                </a:lnTo>
                <a:lnTo>
                  <a:pt x="946508" y="781049"/>
                </a:lnTo>
                <a:lnTo>
                  <a:pt x="950409" y="777239"/>
                </a:lnTo>
                <a:close/>
              </a:path>
              <a:path w="1077595" h="944879">
                <a:moveTo>
                  <a:pt x="636406" y="8889"/>
                </a:moveTo>
                <a:lnTo>
                  <a:pt x="538204" y="8889"/>
                </a:lnTo>
                <a:lnTo>
                  <a:pt x="595915" y="11429"/>
                </a:lnTo>
                <a:lnTo>
                  <a:pt x="624449" y="15239"/>
                </a:lnTo>
                <a:lnTo>
                  <a:pt x="680552" y="26669"/>
                </a:lnTo>
                <a:lnTo>
                  <a:pt x="734941" y="41909"/>
                </a:lnTo>
                <a:lnTo>
                  <a:pt x="787103" y="63499"/>
                </a:lnTo>
                <a:lnTo>
                  <a:pt x="836523" y="90169"/>
                </a:lnTo>
                <a:lnTo>
                  <a:pt x="882688" y="120649"/>
                </a:lnTo>
                <a:lnTo>
                  <a:pt x="925084" y="156209"/>
                </a:lnTo>
                <a:lnTo>
                  <a:pt x="963198" y="195579"/>
                </a:lnTo>
                <a:lnTo>
                  <a:pt x="996516" y="240029"/>
                </a:lnTo>
                <a:lnTo>
                  <a:pt x="1017714" y="275589"/>
                </a:lnTo>
                <a:lnTo>
                  <a:pt x="1023811" y="288289"/>
                </a:lnTo>
                <a:lnTo>
                  <a:pt x="1029506" y="299719"/>
                </a:lnTo>
                <a:lnTo>
                  <a:pt x="1034802" y="311149"/>
                </a:lnTo>
                <a:lnTo>
                  <a:pt x="1039698" y="323849"/>
                </a:lnTo>
                <a:lnTo>
                  <a:pt x="1044197" y="335279"/>
                </a:lnTo>
                <a:lnTo>
                  <a:pt x="1055317" y="372109"/>
                </a:lnTo>
                <a:lnTo>
                  <a:pt x="1062896" y="410209"/>
                </a:lnTo>
                <a:lnTo>
                  <a:pt x="1067544" y="459739"/>
                </a:lnTo>
                <a:lnTo>
                  <a:pt x="1067739" y="472439"/>
                </a:lnTo>
                <a:lnTo>
                  <a:pt x="1067405" y="488949"/>
                </a:lnTo>
                <a:lnTo>
                  <a:pt x="1062428" y="538479"/>
                </a:lnTo>
                <a:lnTo>
                  <a:pt x="1051535" y="586739"/>
                </a:lnTo>
                <a:lnTo>
                  <a:pt x="1034781" y="633729"/>
                </a:lnTo>
                <a:lnTo>
                  <a:pt x="1012221" y="679449"/>
                </a:lnTo>
                <a:lnTo>
                  <a:pt x="1003420" y="693419"/>
                </a:lnTo>
                <a:lnTo>
                  <a:pt x="993982" y="708659"/>
                </a:lnTo>
                <a:lnTo>
                  <a:pt x="961868" y="750569"/>
                </a:lnTo>
                <a:lnTo>
                  <a:pt x="937312" y="777239"/>
                </a:lnTo>
                <a:lnTo>
                  <a:pt x="937455" y="777402"/>
                </a:lnTo>
                <a:lnTo>
                  <a:pt x="937653" y="777239"/>
                </a:lnTo>
                <a:lnTo>
                  <a:pt x="950409" y="777239"/>
                </a:lnTo>
                <a:lnTo>
                  <a:pt x="956911" y="770889"/>
                </a:lnTo>
                <a:lnTo>
                  <a:pt x="991605" y="728979"/>
                </a:lnTo>
                <a:lnTo>
                  <a:pt x="1020510" y="683259"/>
                </a:lnTo>
                <a:lnTo>
                  <a:pt x="1043558" y="636269"/>
                </a:lnTo>
                <a:lnTo>
                  <a:pt x="1060684" y="588009"/>
                </a:lnTo>
                <a:lnTo>
                  <a:pt x="1071820" y="537209"/>
                </a:lnTo>
                <a:lnTo>
                  <a:pt x="1076898" y="483869"/>
                </a:lnTo>
                <a:lnTo>
                  <a:pt x="1077233" y="467359"/>
                </a:lnTo>
                <a:lnTo>
                  <a:pt x="1076874" y="454659"/>
                </a:lnTo>
                <a:lnTo>
                  <a:pt x="1073520" y="416559"/>
                </a:lnTo>
                <a:lnTo>
                  <a:pt x="1063707" y="367029"/>
                </a:lnTo>
                <a:lnTo>
                  <a:pt x="1056497" y="342899"/>
                </a:lnTo>
                <a:lnTo>
                  <a:pt x="1052312" y="330199"/>
                </a:lnTo>
                <a:lnTo>
                  <a:pt x="1047741" y="317499"/>
                </a:lnTo>
                <a:lnTo>
                  <a:pt x="1042782" y="306069"/>
                </a:lnTo>
                <a:lnTo>
                  <a:pt x="1037433" y="294639"/>
                </a:lnTo>
                <a:lnTo>
                  <a:pt x="1031695" y="281939"/>
                </a:lnTo>
                <a:lnTo>
                  <a:pt x="1004085" y="234949"/>
                </a:lnTo>
                <a:lnTo>
                  <a:pt x="970160" y="189229"/>
                </a:lnTo>
                <a:lnTo>
                  <a:pt x="931304" y="148589"/>
                </a:lnTo>
                <a:lnTo>
                  <a:pt x="888000" y="113029"/>
                </a:lnTo>
                <a:lnTo>
                  <a:pt x="840733" y="81279"/>
                </a:lnTo>
                <a:lnTo>
                  <a:pt x="789988" y="54609"/>
                </a:lnTo>
                <a:lnTo>
                  <a:pt x="736249" y="33019"/>
                </a:lnTo>
                <a:lnTo>
                  <a:pt x="680000" y="16509"/>
                </a:lnTo>
                <a:lnTo>
                  <a:pt x="636406" y="8889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6209" y="8468124"/>
            <a:ext cx="1250315" cy="1010919"/>
          </a:xfrm>
          <a:custGeom>
            <a:avLst/>
            <a:gdLst/>
            <a:ahLst/>
            <a:cxnLst/>
            <a:rect l="l" t="t" r="r" b="b"/>
            <a:pathLst>
              <a:path w="1250314" h="1010920">
                <a:moveTo>
                  <a:pt x="561171" y="0"/>
                </a:moveTo>
                <a:lnTo>
                  <a:pt x="518833" y="822"/>
                </a:lnTo>
                <a:lnTo>
                  <a:pt x="476685" y="4600"/>
                </a:lnTo>
                <a:lnTo>
                  <a:pt x="434928" y="11324"/>
                </a:lnTo>
                <a:lnTo>
                  <a:pt x="393763" y="20982"/>
                </a:lnTo>
                <a:lnTo>
                  <a:pt x="353389" y="33563"/>
                </a:lnTo>
                <a:lnTo>
                  <a:pt x="314008" y="49058"/>
                </a:lnTo>
                <a:lnTo>
                  <a:pt x="275819" y="67455"/>
                </a:lnTo>
                <a:lnTo>
                  <a:pt x="239023" y="88743"/>
                </a:lnTo>
                <a:lnTo>
                  <a:pt x="203820" y="112912"/>
                </a:lnTo>
                <a:lnTo>
                  <a:pt x="170411" y="139950"/>
                </a:lnTo>
                <a:lnTo>
                  <a:pt x="138996" y="169848"/>
                </a:lnTo>
                <a:lnTo>
                  <a:pt x="110334" y="201971"/>
                </a:lnTo>
                <a:lnTo>
                  <a:pt x="85004" y="235572"/>
                </a:lnTo>
                <a:lnTo>
                  <a:pt x="62994" y="270465"/>
                </a:lnTo>
                <a:lnTo>
                  <a:pt x="44292" y="306468"/>
                </a:lnTo>
                <a:lnTo>
                  <a:pt x="28888" y="343396"/>
                </a:lnTo>
                <a:lnTo>
                  <a:pt x="16768" y="381067"/>
                </a:lnTo>
                <a:lnTo>
                  <a:pt x="7921" y="419296"/>
                </a:lnTo>
                <a:lnTo>
                  <a:pt x="2336" y="457900"/>
                </a:lnTo>
                <a:lnTo>
                  <a:pt x="0" y="496694"/>
                </a:lnTo>
                <a:lnTo>
                  <a:pt x="901" y="535496"/>
                </a:lnTo>
                <a:lnTo>
                  <a:pt x="5028" y="574122"/>
                </a:lnTo>
                <a:lnTo>
                  <a:pt x="12370" y="612388"/>
                </a:lnTo>
                <a:lnTo>
                  <a:pt x="22913" y="650109"/>
                </a:lnTo>
                <a:lnTo>
                  <a:pt x="36647" y="687104"/>
                </a:lnTo>
                <a:lnTo>
                  <a:pt x="53559" y="723187"/>
                </a:lnTo>
                <a:lnTo>
                  <a:pt x="73638" y="758176"/>
                </a:lnTo>
                <a:lnTo>
                  <a:pt x="96872" y="791886"/>
                </a:lnTo>
                <a:lnTo>
                  <a:pt x="123249" y="824134"/>
                </a:lnTo>
                <a:lnTo>
                  <a:pt x="152758" y="854736"/>
                </a:lnTo>
                <a:lnTo>
                  <a:pt x="185385" y="883508"/>
                </a:lnTo>
                <a:lnTo>
                  <a:pt x="220423" y="909775"/>
                </a:lnTo>
                <a:lnTo>
                  <a:pt x="257073" y="932989"/>
                </a:lnTo>
                <a:lnTo>
                  <a:pt x="295135" y="953161"/>
                </a:lnTo>
                <a:lnTo>
                  <a:pt x="334410" y="970301"/>
                </a:lnTo>
                <a:lnTo>
                  <a:pt x="374696" y="984421"/>
                </a:lnTo>
                <a:lnTo>
                  <a:pt x="415793" y="995530"/>
                </a:lnTo>
                <a:lnTo>
                  <a:pt x="457501" y="1003641"/>
                </a:lnTo>
                <a:lnTo>
                  <a:pt x="499620" y="1008763"/>
                </a:lnTo>
                <a:lnTo>
                  <a:pt x="541948" y="1010908"/>
                </a:lnTo>
                <a:lnTo>
                  <a:pt x="584287" y="1010085"/>
                </a:lnTo>
                <a:lnTo>
                  <a:pt x="626434" y="1006307"/>
                </a:lnTo>
                <a:lnTo>
                  <a:pt x="668191" y="999584"/>
                </a:lnTo>
                <a:lnTo>
                  <a:pt x="709356" y="989926"/>
                </a:lnTo>
                <a:lnTo>
                  <a:pt x="749730" y="977344"/>
                </a:lnTo>
                <a:lnTo>
                  <a:pt x="789111" y="961849"/>
                </a:lnTo>
                <a:lnTo>
                  <a:pt x="827300" y="943453"/>
                </a:lnTo>
                <a:lnTo>
                  <a:pt x="864096" y="922165"/>
                </a:lnTo>
                <a:lnTo>
                  <a:pt x="899299" y="897996"/>
                </a:lnTo>
                <a:lnTo>
                  <a:pt x="932708" y="870958"/>
                </a:lnTo>
                <a:lnTo>
                  <a:pt x="964123" y="841061"/>
                </a:lnTo>
                <a:lnTo>
                  <a:pt x="1213318" y="841061"/>
                </a:lnTo>
                <a:lnTo>
                  <a:pt x="1071266" y="675068"/>
                </a:lnTo>
                <a:lnTo>
                  <a:pt x="1081555" y="645781"/>
                </a:lnTo>
                <a:lnTo>
                  <a:pt x="1089823" y="616233"/>
                </a:lnTo>
                <a:lnTo>
                  <a:pt x="1096093" y="586502"/>
                </a:lnTo>
                <a:lnTo>
                  <a:pt x="1100385" y="556663"/>
                </a:lnTo>
                <a:lnTo>
                  <a:pt x="1102721" y="526795"/>
                </a:lnTo>
                <a:lnTo>
                  <a:pt x="1103124" y="496973"/>
                </a:lnTo>
                <a:lnTo>
                  <a:pt x="1101613" y="467275"/>
                </a:lnTo>
                <a:lnTo>
                  <a:pt x="1092941" y="408556"/>
                </a:lnTo>
                <a:lnTo>
                  <a:pt x="1076877" y="351254"/>
                </a:lnTo>
                <a:lnTo>
                  <a:pt x="1053593" y="295982"/>
                </a:lnTo>
                <a:lnTo>
                  <a:pt x="1023262" y="243356"/>
                </a:lnTo>
                <a:lnTo>
                  <a:pt x="986056" y="193989"/>
                </a:lnTo>
                <a:lnTo>
                  <a:pt x="942147" y="148498"/>
                </a:lnTo>
                <a:lnTo>
                  <a:pt x="882696" y="101131"/>
                </a:lnTo>
                <a:lnTo>
                  <a:pt x="846046" y="77917"/>
                </a:lnTo>
                <a:lnTo>
                  <a:pt x="807984" y="57745"/>
                </a:lnTo>
                <a:lnTo>
                  <a:pt x="768709" y="40605"/>
                </a:lnTo>
                <a:lnTo>
                  <a:pt x="728424" y="26486"/>
                </a:lnTo>
                <a:lnTo>
                  <a:pt x="687326" y="15377"/>
                </a:lnTo>
                <a:lnTo>
                  <a:pt x="645618" y="7266"/>
                </a:lnTo>
                <a:lnTo>
                  <a:pt x="603500" y="2144"/>
                </a:lnTo>
                <a:lnTo>
                  <a:pt x="561171" y="0"/>
                </a:lnTo>
                <a:close/>
              </a:path>
              <a:path w="1250314" h="1010920">
                <a:moveTo>
                  <a:pt x="1213318" y="841061"/>
                </a:moveTo>
                <a:lnTo>
                  <a:pt x="964123" y="841061"/>
                </a:lnTo>
                <a:lnTo>
                  <a:pt x="1249970" y="883890"/>
                </a:lnTo>
                <a:lnTo>
                  <a:pt x="1213318" y="841061"/>
                </a:lnTo>
                <a:close/>
              </a:path>
            </a:pathLst>
          </a:custGeom>
          <a:solidFill>
            <a:srgbClr val="FEEB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1368" y="8464060"/>
            <a:ext cx="1266825" cy="1019810"/>
          </a:xfrm>
          <a:custGeom>
            <a:avLst/>
            <a:gdLst/>
            <a:ahLst/>
            <a:cxnLst/>
            <a:rect l="l" t="t" r="r" b="b"/>
            <a:pathLst>
              <a:path w="1266825" h="1019809">
                <a:moveTo>
                  <a:pt x="576278" y="0"/>
                </a:moveTo>
                <a:lnTo>
                  <a:pt x="533593" y="0"/>
                </a:lnTo>
                <a:lnTo>
                  <a:pt x="510637" y="1269"/>
                </a:lnTo>
                <a:lnTo>
                  <a:pt x="464972" y="6349"/>
                </a:lnTo>
                <a:lnTo>
                  <a:pt x="419851" y="15239"/>
                </a:lnTo>
                <a:lnTo>
                  <a:pt x="353739" y="34289"/>
                </a:lnTo>
                <a:lnTo>
                  <a:pt x="311079" y="52069"/>
                </a:lnTo>
                <a:lnTo>
                  <a:pt x="269847" y="72389"/>
                </a:lnTo>
                <a:lnTo>
                  <a:pt x="230294" y="96519"/>
                </a:lnTo>
                <a:lnTo>
                  <a:pt x="192673" y="124459"/>
                </a:lnTo>
                <a:lnTo>
                  <a:pt x="174666" y="138429"/>
                </a:lnTo>
                <a:lnTo>
                  <a:pt x="140417" y="171449"/>
                </a:lnTo>
                <a:lnTo>
                  <a:pt x="113624" y="200659"/>
                </a:lnTo>
                <a:lnTo>
                  <a:pt x="89686" y="232409"/>
                </a:lnTo>
                <a:lnTo>
                  <a:pt x="78785" y="247649"/>
                </a:lnTo>
                <a:lnTo>
                  <a:pt x="59115" y="280669"/>
                </a:lnTo>
                <a:lnTo>
                  <a:pt x="42280" y="314959"/>
                </a:lnTo>
                <a:lnTo>
                  <a:pt x="22325" y="367029"/>
                </a:lnTo>
                <a:lnTo>
                  <a:pt x="8703" y="420369"/>
                </a:lnTo>
                <a:lnTo>
                  <a:pt x="1387" y="473709"/>
                </a:lnTo>
                <a:lnTo>
                  <a:pt x="0" y="510539"/>
                </a:lnTo>
                <a:lnTo>
                  <a:pt x="472" y="530859"/>
                </a:lnTo>
                <a:lnTo>
                  <a:pt x="4259" y="572769"/>
                </a:lnTo>
                <a:lnTo>
                  <a:pt x="11822" y="614679"/>
                </a:lnTo>
                <a:lnTo>
                  <a:pt x="23144" y="656589"/>
                </a:lnTo>
                <a:lnTo>
                  <a:pt x="38209" y="695959"/>
                </a:lnTo>
                <a:lnTo>
                  <a:pt x="56999" y="735329"/>
                </a:lnTo>
                <a:lnTo>
                  <a:pt x="79498" y="773429"/>
                </a:lnTo>
                <a:lnTo>
                  <a:pt x="105690" y="808989"/>
                </a:lnTo>
                <a:lnTo>
                  <a:pt x="135557" y="844549"/>
                </a:lnTo>
                <a:lnTo>
                  <a:pt x="169084" y="876299"/>
                </a:lnTo>
                <a:lnTo>
                  <a:pt x="203297" y="904239"/>
                </a:lnTo>
                <a:lnTo>
                  <a:pt x="236548" y="928369"/>
                </a:lnTo>
                <a:lnTo>
                  <a:pt x="271112" y="948689"/>
                </a:lnTo>
                <a:lnTo>
                  <a:pt x="306831" y="966469"/>
                </a:lnTo>
                <a:lnTo>
                  <a:pt x="343546" y="981709"/>
                </a:lnTo>
                <a:lnTo>
                  <a:pt x="381099" y="994409"/>
                </a:lnTo>
                <a:lnTo>
                  <a:pt x="419332" y="1004569"/>
                </a:lnTo>
                <a:lnTo>
                  <a:pt x="458086" y="1012189"/>
                </a:lnTo>
                <a:lnTo>
                  <a:pt x="497202" y="1017269"/>
                </a:lnTo>
                <a:lnTo>
                  <a:pt x="536523" y="1019809"/>
                </a:lnTo>
                <a:lnTo>
                  <a:pt x="579208" y="1019809"/>
                </a:lnTo>
                <a:lnTo>
                  <a:pt x="602165" y="1018539"/>
                </a:lnTo>
                <a:lnTo>
                  <a:pt x="647829" y="1013459"/>
                </a:lnTo>
                <a:lnTo>
                  <a:pt x="662926" y="1010919"/>
                </a:lnTo>
                <a:lnTo>
                  <a:pt x="536828" y="1010919"/>
                </a:lnTo>
                <a:lnTo>
                  <a:pt x="498122" y="1008379"/>
                </a:lnTo>
                <a:lnTo>
                  <a:pt x="459623" y="1003299"/>
                </a:lnTo>
                <a:lnTo>
                  <a:pt x="421487" y="995679"/>
                </a:lnTo>
                <a:lnTo>
                  <a:pt x="383871" y="985519"/>
                </a:lnTo>
                <a:lnTo>
                  <a:pt x="346929" y="972819"/>
                </a:lnTo>
                <a:lnTo>
                  <a:pt x="310820" y="957579"/>
                </a:lnTo>
                <a:lnTo>
                  <a:pt x="275698" y="939799"/>
                </a:lnTo>
                <a:lnTo>
                  <a:pt x="241720" y="919479"/>
                </a:lnTo>
                <a:lnTo>
                  <a:pt x="209043" y="896619"/>
                </a:lnTo>
                <a:lnTo>
                  <a:pt x="193240" y="883919"/>
                </a:lnTo>
                <a:lnTo>
                  <a:pt x="175427" y="869949"/>
                </a:lnTo>
                <a:lnTo>
                  <a:pt x="142497" y="836929"/>
                </a:lnTo>
                <a:lnTo>
                  <a:pt x="113175" y="803909"/>
                </a:lnTo>
                <a:lnTo>
                  <a:pt x="87472" y="768349"/>
                </a:lnTo>
                <a:lnTo>
                  <a:pt x="65403" y="731519"/>
                </a:lnTo>
                <a:lnTo>
                  <a:pt x="46979" y="692149"/>
                </a:lnTo>
                <a:lnTo>
                  <a:pt x="32214" y="652779"/>
                </a:lnTo>
                <a:lnTo>
                  <a:pt x="21120" y="613409"/>
                </a:lnTo>
                <a:lnTo>
                  <a:pt x="13710" y="571499"/>
                </a:lnTo>
                <a:lnTo>
                  <a:pt x="9998" y="530859"/>
                </a:lnTo>
                <a:lnTo>
                  <a:pt x="9532" y="510539"/>
                </a:lnTo>
                <a:lnTo>
                  <a:pt x="9849" y="494029"/>
                </a:lnTo>
                <a:lnTo>
                  <a:pt x="14990" y="439419"/>
                </a:lnTo>
                <a:lnTo>
                  <a:pt x="26271" y="387349"/>
                </a:lnTo>
                <a:lnTo>
                  <a:pt x="43752" y="335279"/>
                </a:lnTo>
                <a:lnTo>
                  <a:pt x="67469" y="285749"/>
                </a:lnTo>
                <a:lnTo>
                  <a:pt x="86762" y="253999"/>
                </a:lnTo>
                <a:lnTo>
                  <a:pt x="97457" y="237489"/>
                </a:lnTo>
                <a:lnTo>
                  <a:pt x="120950" y="207009"/>
                </a:lnTo>
                <a:lnTo>
                  <a:pt x="147257" y="177799"/>
                </a:lnTo>
                <a:lnTo>
                  <a:pt x="180895" y="146049"/>
                </a:lnTo>
                <a:lnTo>
                  <a:pt x="216819" y="118109"/>
                </a:lnTo>
                <a:lnTo>
                  <a:pt x="235559" y="104139"/>
                </a:lnTo>
                <a:lnTo>
                  <a:pt x="274443" y="81279"/>
                </a:lnTo>
                <a:lnTo>
                  <a:pt x="335808" y="52069"/>
                </a:lnTo>
                <a:lnTo>
                  <a:pt x="421995" y="24129"/>
                </a:lnTo>
                <a:lnTo>
                  <a:pt x="488823" y="12699"/>
                </a:lnTo>
                <a:lnTo>
                  <a:pt x="556591" y="8889"/>
                </a:lnTo>
                <a:lnTo>
                  <a:pt x="661174" y="8889"/>
                </a:lnTo>
                <a:lnTo>
                  <a:pt x="654715" y="7619"/>
                </a:lnTo>
                <a:lnTo>
                  <a:pt x="615599" y="2539"/>
                </a:lnTo>
                <a:lnTo>
                  <a:pt x="576278" y="0"/>
                </a:lnTo>
                <a:close/>
              </a:path>
              <a:path w="1266825" h="1019809">
                <a:moveTo>
                  <a:pt x="967251" y="840739"/>
                </a:moveTo>
                <a:lnTo>
                  <a:pt x="965544" y="842009"/>
                </a:lnTo>
                <a:lnTo>
                  <a:pt x="949026" y="858519"/>
                </a:lnTo>
                <a:lnTo>
                  <a:pt x="931905" y="873759"/>
                </a:lnTo>
                <a:lnTo>
                  <a:pt x="895982" y="902969"/>
                </a:lnTo>
                <a:lnTo>
                  <a:pt x="858023" y="928369"/>
                </a:lnTo>
                <a:lnTo>
                  <a:pt x="797812" y="960119"/>
                </a:lnTo>
                <a:lnTo>
                  <a:pt x="734420" y="984249"/>
                </a:lnTo>
                <a:lnTo>
                  <a:pt x="668686" y="1000759"/>
                </a:lnTo>
                <a:lnTo>
                  <a:pt x="601452" y="1009649"/>
                </a:lnTo>
                <a:lnTo>
                  <a:pt x="578852" y="1010919"/>
                </a:lnTo>
                <a:lnTo>
                  <a:pt x="662926" y="1010919"/>
                </a:lnTo>
                <a:lnTo>
                  <a:pt x="715229" y="999489"/>
                </a:lnTo>
                <a:lnTo>
                  <a:pt x="780555" y="977899"/>
                </a:lnTo>
                <a:lnTo>
                  <a:pt x="801722" y="967739"/>
                </a:lnTo>
                <a:lnTo>
                  <a:pt x="822533" y="958849"/>
                </a:lnTo>
                <a:lnTo>
                  <a:pt x="862957" y="935989"/>
                </a:lnTo>
                <a:lnTo>
                  <a:pt x="901575" y="910589"/>
                </a:lnTo>
                <a:lnTo>
                  <a:pt x="938135" y="881379"/>
                </a:lnTo>
                <a:lnTo>
                  <a:pt x="970722" y="851261"/>
                </a:lnTo>
                <a:lnTo>
                  <a:pt x="968255" y="850899"/>
                </a:lnTo>
                <a:lnTo>
                  <a:pt x="968964" y="845819"/>
                </a:lnTo>
                <a:lnTo>
                  <a:pt x="1001165" y="845819"/>
                </a:lnTo>
                <a:lnTo>
                  <a:pt x="967251" y="840739"/>
                </a:lnTo>
                <a:close/>
              </a:path>
              <a:path w="1266825" h="1019809">
                <a:moveTo>
                  <a:pt x="661174" y="8889"/>
                </a:moveTo>
                <a:lnTo>
                  <a:pt x="556591" y="8889"/>
                </a:lnTo>
                <a:lnTo>
                  <a:pt x="575973" y="10159"/>
                </a:lnTo>
                <a:lnTo>
                  <a:pt x="595342" y="10159"/>
                </a:lnTo>
                <a:lnTo>
                  <a:pt x="614678" y="12699"/>
                </a:lnTo>
                <a:lnTo>
                  <a:pt x="633963" y="13969"/>
                </a:lnTo>
                <a:lnTo>
                  <a:pt x="653176" y="17779"/>
                </a:lnTo>
                <a:lnTo>
                  <a:pt x="672299" y="20319"/>
                </a:lnTo>
                <a:lnTo>
                  <a:pt x="691311" y="25399"/>
                </a:lnTo>
                <a:lnTo>
                  <a:pt x="710193" y="29209"/>
                </a:lnTo>
                <a:lnTo>
                  <a:pt x="728927" y="34289"/>
                </a:lnTo>
                <a:lnTo>
                  <a:pt x="765867" y="46989"/>
                </a:lnTo>
                <a:lnTo>
                  <a:pt x="801976" y="62229"/>
                </a:lnTo>
                <a:lnTo>
                  <a:pt x="837098" y="80009"/>
                </a:lnTo>
                <a:lnTo>
                  <a:pt x="871077" y="100329"/>
                </a:lnTo>
                <a:lnTo>
                  <a:pt x="903757" y="123189"/>
                </a:lnTo>
                <a:lnTo>
                  <a:pt x="937017" y="151129"/>
                </a:lnTo>
                <a:lnTo>
                  <a:pt x="969446" y="181609"/>
                </a:lnTo>
                <a:lnTo>
                  <a:pt x="998513" y="215899"/>
                </a:lnTo>
                <a:lnTo>
                  <a:pt x="1011767" y="232409"/>
                </a:lnTo>
                <a:lnTo>
                  <a:pt x="1035679" y="269239"/>
                </a:lnTo>
                <a:lnTo>
                  <a:pt x="1056078" y="307339"/>
                </a:lnTo>
                <a:lnTo>
                  <a:pt x="1072903" y="346709"/>
                </a:lnTo>
                <a:lnTo>
                  <a:pt x="1086093" y="387349"/>
                </a:lnTo>
                <a:lnTo>
                  <a:pt x="1095588" y="429259"/>
                </a:lnTo>
                <a:lnTo>
                  <a:pt x="1101328" y="472439"/>
                </a:lnTo>
                <a:lnTo>
                  <a:pt x="1103251" y="515619"/>
                </a:lnTo>
                <a:lnTo>
                  <a:pt x="1102929" y="528319"/>
                </a:lnTo>
                <a:lnTo>
                  <a:pt x="1099884" y="566419"/>
                </a:lnTo>
                <a:lnTo>
                  <a:pt x="1090913" y="615949"/>
                </a:lnTo>
                <a:lnTo>
                  <a:pt x="1080445" y="654049"/>
                </a:lnTo>
                <a:lnTo>
                  <a:pt x="1076235" y="665479"/>
                </a:lnTo>
                <a:lnTo>
                  <a:pt x="1071661" y="678179"/>
                </a:lnTo>
                <a:lnTo>
                  <a:pt x="1070632" y="680719"/>
                </a:lnTo>
                <a:lnTo>
                  <a:pt x="1243065" y="882053"/>
                </a:lnTo>
                <a:lnTo>
                  <a:pt x="1255524" y="883919"/>
                </a:lnTo>
                <a:lnTo>
                  <a:pt x="1254812" y="888999"/>
                </a:lnTo>
                <a:lnTo>
                  <a:pt x="1254099" y="892809"/>
                </a:lnTo>
                <a:lnTo>
                  <a:pt x="1266734" y="895349"/>
                </a:lnTo>
                <a:lnTo>
                  <a:pt x="1081908" y="679449"/>
                </a:lnTo>
                <a:lnTo>
                  <a:pt x="1076107" y="679449"/>
                </a:lnTo>
                <a:lnTo>
                  <a:pt x="1083860" y="673099"/>
                </a:lnTo>
                <a:lnTo>
                  <a:pt x="1088179" y="660399"/>
                </a:lnTo>
                <a:lnTo>
                  <a:pt x="1092145" y="647699"/>
                </a:lnTo>
                <a:lnTo>
                  <a:pt x="1095758" y="636269"/>
                </a:lnTo>
                <a:lnTo>
                  <a:pt x="1104495" y="598169"/>
                </a:lnTo>
                <a:lnTo>
                  <a:pt x="1110111" y="560069"/>
                </a:lnTo>
                <a:lnTo>
                  <a:pt x="1112817" y="510539"/>
                </a:lnTo>
                <a:lnTo>
                  <a:pt x="1112323" y="488949"/>
                </a:lnTo>
                <a:lnTo>
                  <a:pt x="1108397" y="445769"/>
                </a:lnTo>
                <a:lnTo>
                  <a:pt x="1100608" y="403859"/>
                </a:lnTo>
                <a:lnTo>
                  <a:pt x="1089019" y="363219"/>
                </a:lnTo>
                <a:lnTo>
                  <a:pt x="1073698" y="322579"/>
                </a:lnTo>
                <a:lnTo>
                  <a:pt x="1054707" y="283209"/>
                </a:lnTo>
                <a:lnTo>
                  <a:pt x="1032112" y="245109"/>
                </a:lnTo>
                <a:lnTo>
                  <a:pt x="1005979" y="209549"/>
                </a:lnTo>
                <a:lnTo>
                  <a:pt x="976371" y="175259"/>
                </a:lnTo>
                <a:lnTo>
                  <a:pt x="943355" y="143509"/>
                </a:lnTo>
                <a:lnTo>
                  <a:pt x="909505" y="115569"/>
                </a:lnTo>
                <a:lnTo>
                  <a:pt x="876254" y="92709"/>
                </a:lnTo>
                <a:lnTo>
                  <a:pt x="823965" y="62229"/>
                </a:lnTo>
                <a:lnTo>
                  <a:pt x="769255" y="38099"/>
                </a:lnTo>
                <a:lnTo>
                  <a:pt x="731702" y="25399"/>
                </a:lnTo>
                <a:lnTo>
                  <a:pt x="693469" y="15239"/>
                </a:lnTo>
                <a:lnTo>
                  <a:pt x="661174" y="8889"/>
                </a:lnTo>
                <a:close/>
              </a:path>
              <a:path w="1266825" h="1019809">
                <a:moveTo>
                  <a:pt x="1001165" y="845819"/>
                </a:moveTo>
                <a:lnTo>
                  <a:pt x="968964" y="845819"/>
                </a:lnTo>
                <a:lnTo>
                  <a:pt x="972384" y="849629"/>
                </a:lnTo>
                <a:lnTo>
                  <a:pt x="970722" y="851261"/>
                </a:lnTo>
                <a:lnTo>
                  <a:pt x="1254099" y="892809"/>
                </a:lnTo>
                <a:lnTo>
                  <a:pt x="1254337" y="891539"/>
                </a:lnTo>
                <a:lnTo>
                  <a:pt x="1251190" y="891539"/>
                </a:lnTo>
                <a:lnTo>
                  <a:pt x="1243065" y="882053"/>
                </a:lnTo>
                <a:lnTo>
                  <a:pt x="1001165" y="845819"/>
                </a:lnTo>
                <a:close/>
              </a:path>
              <a:path w="1266825" h="1019809">
                <a:moveTo>
                  <a:pt x="1243065" y="882053"/>
                </a:moveTo>
                <a:lnTo>
                  <a:pt x="1251190" y="891539"/>
                </a:lnTo>
                <a:lnTo>
                  <a:pt x="1254812" y="888999"/>
                </a:lnTo>
                <a:lnTo>
                  <a:pt x="1255524" y="883919"/>
                </a:lnTo>
                <a:lnTo>
                  <a:pt x="1243065" y="882053"/>
                </a:lnTo>
                <a:close/>
              </a:path>
              <a:path w="1266825" h="1019809">
                <a:moveTo>
                  <a:pt x="1254812" y="888999"/>
                </a:moveTo>
                <a:lnTo>
                  <a:pt x="1251190" y="891539"/>
                </a:lnTo>
                <a:lnTo>
                  <a:pt x="1254337" y="891539"/>
                </a:lnTo>
                <a:lnTo>
                  <a:pt x="1254812" y="888999"/>
                </a:lnTo>
                <a:close/>
              </a:path>
              <a:path w="1266825" h="1019809">
                <a:moveTo>
                  <a:pt x="968964" y="845819"/>
                </a:moveTo>
                <a:lnTo>
                  <a:pt x="968255" y="850899"/>
                </a:lnTo>
                <a:lnTo>
                  <a:pt x="970722" y="851261"/>
                </a:lnTo>
                <a:lnTo>
                  <a:pt x="972384" y="849629"/>
                </a:lnTo>
                <a:lnTo>
                  <a:pt x="968964" y="845819"/>
                </a:lnTo>
                <a:close/>
              </a:path>
              <a:path w="1266825" h="1019809">
                <a:moveTo>
                  <a:pt x="1079733" y="676909"/>
                </a:moveTo>
                <a:lnTo>
                  <a:pt x="1076107" y="679449"/>
                </a:lnTo>
                <a:lnTo>
                  <a:pt x="1081908" y="679449"/>
                </a:lnTo>
                <a:lnTo>
                  <a:pt x="1079733" y="676909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4241" y="8874576"/>
            <a:ext cx="5327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200" spc="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51921" y="7264030"/>
            <a:ext cx="105479" cy="5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96078" y="7110806"/>
            <a:ext cx="1033906" cy="729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83495" y="7098818"/>
            <a:ext cx="1059815" cy="754380"/>
          </a:xfrm>
          <a:custGeom>
            <a:avLst/>
            <a:gdLst/>
            <a:ahLst/>
            <a:cxnLst/>
            <a:rect l="l" t="t" r="r" b="b"/>
            <a:pathLst>
              <a:path w="1059814" h="754379">
                <a:moveTo>
                  <a:pt x="554622" y="0"/>
                </a:moveTo>
                <a:lnTo>
                  <a:pt x="498832" y="0"/>
                </a:lnTo>
                <a:lnTo>
                  <a:pt x="438369" y="5080"/>
                </a:lnTo>
                <a:lnTo>
                  <a:pt x="378557" y="15240"/>
                </a:lnTo>
                <a:lnTo>
                  <a:pt x="320009" y="30480"/>
                </a:lnTo>
                <a:lnTo>
                  <a:pt x="263337" y="50800"/>
                </a:lnTo>
                <a:lnTo>
                  <a:pt x="213551" y="74930"/>
                </a:lnTo>
                <a:lnTo>
                  <a:pt x="172002" y="99060"/>
                </a:lnTo>
                <a:lnTo>
                  <a:pt x="134717" y="125730"/>
                </a:lnTo>
                <a:lnTo>
                  <a:pt x="101783" y="154940"/>
                </a:lnTo>
                <a:lnTo>
                  <a:pt x="73289" y="185420"/>
                </a:lnTo>
                <a:lnTo>
                  <a:pt x="49323" y="218440"/>
                </a:lnTo>
                <a:lnTo>
                  <a:pt x="29973" y="251460"/>
                </a:lnTo>
                <a:lnTo>
                  <a:pt x="15328" y="287020"/>
                </a:lnTo>
                <a:lnTo>
                  <a:pt x="2373" y="341630"/>
                </a:lnTo>
                <a:lnTo>
                  <a:pt x="0" y="383540"/>
                </a:lnTo>
                <a:lnTo>
                  <a:pt x="157" y="389890"/>
                </a:lnTo>
                <a:lnTo>
                  <a:pt x="6762" y="438150"/>
                </a:lnTo>
                <a:lnTo>
                  <a:pt x="17517" y="474980"/>
                </a:lnTo>
                <a:lnTo>
                  <a:pt x="39690" y="520700"/>
                </a:lnTo>
                <a:lnTo>
                  <a:pt x="46644" y="533400"/>
                </a:lnTo>
                <a:lnTo>
                  <a:pt x="54168" y="543560"/>
                </a:lnTo>
                <a:lnTo>
                  <a:pt x="62262" y="554990"/>
                </a:lnTo>
                <a:lnTo>
                  <a:pt x="70928" y="566420"/>
                </a:lnTo>
                <a:lnTo>
                  <a:pt x="105858" y="604520"/>
                </a:lnTo>
                <a:lnTo>
                  <a:pt x="140326" y="633730"/>
                </a:lnTo>
                <a:lnTo>
                  <a:pt x="178116" y="660400"/>
                </a:lnTo>
                <a:lnTo>
                  <a:pt x="218860" y="683260"/>
                </a:lnTo>
                <a:lnTo>
                  <a:pt x="262186" y="703580"/>
                </a:lnTo>
                <a:lnTo>
                  <a:pt x="331208" y="727710"/>
                </a:lnTo>
                <a:lnTo>
                  <a:pt x="403959" y="744220"/>
                </a:lnTo>
                <a:lnTo>
                  <a:pt x="479191" y="753110"/>
                </a:lnTo>
                <a:lnTo>
                  <a:pt x="504604" y="754380"/>
                </a:lnTo>
                <a:lnTo>
                  <a:pt x="560389" y="754380"/>
                </a:lnTo>
                <a:lnTo>
                  <a:pt x="575532" y="753110"/>
                </a:lnTo>
                <a:lnTo>
                  <a:pt x="590663" y="753110"/>
                </a:lnTo>
                <a:lnTo>
                  <a:pt x="605772" y="750570"/>
                </a:lnTo>
                <a:lnTo>
                  <a:pt x="635889" y="748030"/>
                </a:lnTo>
                <a:lnTo>
                  <a:pt x="665806" y="742950"/>
                </a:lnTo>
                <a:lnTo>
                  <a:pt x="670759" y="741680"/>
                </a:lnTo>
                <a:lnTo>
                  <a:pt x="505028" y="741680"/>
                </a:lnTo>
                <a:lnTo>
                  <a:pt x="480042" y="740410"/>
                </a:lnTo>
                <a:lnTo>
                  <a:pt x="430522" y="735330"/>
                </a:lnTo>
                <a:lnTo>
                  <a:pt x="358037" y="721360"/>
                </a:lnTo>
                <a:lnTo>
                  <a:pt x="288766" y="699770"/>
                </a:lnTo>
                <a:lnTo>
                  <a:pt x="244957" y="681990"/>
                </a:lnTo>
                <a:lnTo>
                  <a:pt x="203459" y="660400"/>
                </a:lnTo>
                <a:lnTo>
                  <a:pt x="164624" y="635000"/>
                </a:lnTo>
                <a:lnTo>
                  <a:pt x="128804" y="607060"/>
                </a:lnTo>
                <a:lnTo>
                  <a:pt x="96353" y="576580"/>
                </a:lnTo>
                <a:lnTo>
                  <a:pt x="86631" y="565150"/>
                </a:lnTo>
                <a:lnTo>
                  <a:pt x="77528" y="554990"/>
                </a:lnTo>
                <a:lnTo>
                  <a:pt x="53888" y="520700"/>
                </a:lnTo>
                <a:lnTo>
                  <a:pt x="35675" y="485140"/>
                </a:lnTo>
                <a:lnTo>
                  <a:pt x="19657" y="438150"/>
                </a:lnTo>
                <a:lnTo>
                  <a:pt x="12866" y="389890"/>
                </a:lnTo>
                <a:lnTo>
                  <a:pt x="12582" y="377190"/>
                </a:lnTo>
                <a:lnTo>
                  <a:pt x="13176" y="360680"/>
                </a:lnTo>
                <a:lnTo>
                  <a:pt x="22038" y="308610"/>
                </a:lnTo>
                <a:lnTo>
                  <a:pt x="41370" y="257810"/>
                </a:lnTo>
                <a:lnTo>
                  <a:pt x="70976" y="209550"/>
                </a:lnTo>
                <a:lnTo>
                  <a:pt x="110659" y="163830"/>
                </a:lnTo>
                <a:lnTo>
                  <a:pt x="142616" y="135890"/>
                </a:lnTo>
                <a:lnTo>
                  <a:pt x="178906" y="109220"/>
                </a:lnTo>
                <a:lnTo>
                  <a:pt x="198657" y="97790"/>
                </a:lnTo>
                <a:lnTo>
                  <a:pt x="219470" y="85090"/>
                </a:lnTo>
                <a:lnTo>
                  <a:pt x="241337" y="74930"/>
                </a:lnTo>
                <a:lnTo>
                  <a:pt x="268201" y="62230"/>
                </a:lnTo>
                <a:lnTo>
                  <a:pt x="309655" y="46990"/>
                </a:lnTo>
                <a:lnTo>
                  <a:pt x="323744" y="43180"/>
                </a:lnTo>
                <a:lnTo>
                  <a:pt x="337951" y="38100"/>
                </a:lnTo>
                <a:lnTo>
                  <a:pt x="352269" y="34290"/>
                </a:lnTo>
                <a:lnTo>
                  <a:pt x="366686" y="31750"/>
                </a:lnTo>
                <a:lnTo>
                  <a:pt x="381193" y="27940"/>
                </a:lnTo>
                <a:lnTo>
                  <a:pt x="439934" y="17780"/>
                </a:lnTo>
                <a:lnTo>
                  <a:pt x="499349" y="12700"/>
                </a:lnTo>
                <a:lnTo>
                  <a:pt x="667564" y="12700"/>
                </a:lnTo>
                <a:lnTo>
                  <a:pt x="655270" y="10160"/>
                </a:lnTo>
                <a:lnTo>
                  <a:pt x="630406" y="6350"/>
                </a:lnTo>
                <a:lnTo>
                  <a:pt x="580036" y="1270"/>
                </a:lnTo>
                <a:lnTo>
                  <a:pt x="554622" y="0"/>
                </a:lnTo>
                <a:close/>
              </a:path>
              <a:path w="1059814" h="754379">
                <a:moveTo>
                  <a:pt x="819717" y="679450"/>
                </a:moveTo>
                <a:lnTo>
                  <a:pt x="817884" y="680720"/>
                </a:lnTo>
                <a:lnTo>
                  <a:pt x="804536" y="685800"/>
                </a:lnTo>
                <a:lnTo>
                  <a:pt x="791021" y="692150"/>
                </a:lnTo>
                <a:lnTo>
                  <a:pt x="735478" y="712470"/>
                </a:lnTo>
                <a:lnTo>
                  <a:pt x="692536" y="723900"/>
                </a:lnTo>
                <a:lnTo>
                  <a:pt x="678028" y="726440"/>
                </a:lnTo>
                <a:lnTo>
                  <a:pt x="663440" y="730250"/>
                </a:lnTo>
                <a:lnTo>
                  <a:pt x="634061" y="735330"/>
                </a:lnTo>
                <a:lnTo>
                  <a:pt x="604474" y="737870"/>
                </a:lnTo>
                <a:lnTo>
                  <a:pt x="589627" y="740410"/>
                </a:lnTo>
                <a:lnTo>
                  <a:pt x="574757" y="740410"/>
                </a:lnTo>
                <a:lnTo>
                  <a:pt x="559874" y="741680"/>
                </a:lnTo>
                <a:lnTo>
                  <a:pt x="670759" y="741680"/>
                </a:lnTo>
                <a:lnTo>
                  <a:pt x="680665" y="739140"/>
                </a:lnTo>
                <a:lnTo>
                  <a:pt x="695445" y="736600"/>
                </a:lnTo>
                <a:lnTo>
                  <a:pt x="724729" y="728980"/>
                </a:lnTo>
                <a:lnTo>
                  <a:pt x="739215" y="723900"/>
                </a:lnTo>
                <a:lnTo>
                  <a:pt x="753583" y="720090"/>
                </a:lnTo>
                <a:lnTo>
                  <a:pt x="781929" y="709930"/>
                </a:lnTo>
                <a:lnTo>
                  <a:pt x="795888" y="703580"/>
                </a:lnTo>
                <a:lnTo>
                  <a:pt x="809690" y="698500"/>
                </a:lnTo>
                <a:lnTo>
                  <a:pt x="822278" y="692638"/>
                </a:lnTo>
                <a:lnTo>
                  <a:pt x="819515" y="692150"/>
                </a:lnTo>
                <a:lnTo>
                  <a:pt x="820606" y="685800"/>
                </a:lnTo>
                <a:lnTo>
                  <a:pt x="855982" y="685800"/>
                </a:lnTo>
                <a:lnTo>
                  <a:pt x="819717" y="679450"/>
                </a:lnTo>
                <a:close/>
              </a:path>
              <a:path w="1059814" h="754379">
                <a:moveTo>
                  <a:pt x="667564" y="12700"/>
                </a:moveTo>
                <a:lnTo>
                  <a:pt x="554196" y="12700"/>
                </a:lnTo>
                <a:lnTo>
                  <a:pt x="579186" y="13970"/>
                </a:lnTo>
                <a:lnTo>
                  <a:pt x="628737" y="19050"/>
                </a:lnTo>
                <a:lnTo>
                  <a:pt x="677445" y="27940"/>
                </a:lnTo>
                <a:lnTo>
                  <a:pt x="748217" y="46990"/>
                </a:lnTo>
                <a:lnTo>
                  <a:pt x="793397" y="64770"/>
                </a:lnTo>
                <a:lnTo>
                  <a:pt x="836597" y="85090"/>
                </a:lnTo>
                <a:lnTo>
                  <a:pt x="877493" y="109220"/>
                </a:lnTo>
                <a:lnTo>
                  <a:pt x="915760" y="135890"/>
                </a:lnTo>
                <a:lnTo>
                  <a:pt x="951073" y="167640"/>
                </a:lnTo>
                <a:lnTo>
                  <a:pt x="985081" y="204470"/>
                </a:lnTo>
                <a:lnTo>
                  <a:pt x="1007267" y="238760"/>
                </a:lnTo>
                <a:lnTo>
                  <a:pt x="1024482" y="273050"/>
                </a:lnTo>
                <a:lnTo>
                  <a:pt x="1039736" y="321310"/>
                </a:lnTo>
                <a:lnTo>
                  <a:pt x="1046230" y="370840"/>
                </a:lnTo>
                <a:lnTo>
                  <a:pt x="1046489" y="383540"/>
                </a:lnTo>
                <a:lnTo>
                  <a:pt x="1045890" y="396240"/>
                </a:lnTo>
                <a:lnTo>
                  <a:pt x="1037742" y="444500"/>
                </a:lnTo>
                <a:lnTo>
                  <a:pt x="1014571" y="504190"/>
                </a:lnTo>
                <a:lnTo>
                  <a:pt x="993708" y="538480"/>
                </a:lnTo>
                <a:lnTo>
                  <a:pt x="985590" y="548640"/>
                </a:lnTo>
                <a:lnTo>
                  <a:pt x="976888" y="560070"/>
                </a:lnTo>
                <a:lnTo>
                  <a:pt x="967603" y="571500"/>
                </a:lnTo>
                <a:lnTo>
                  <a:pt x="957733" y="581660"/>
                </a:lnTo>
                <a:lnTo>
                  <a:pt x="955062" y="584200"/>
                </a:lnTo>
                <a:lnTo>
                  <a:pt x="997542" y="710587"/>
                </a:lnTo>
                <a:lnTo>
                  <a:pt x="1008295" y="712470"/>
                </a:lnTo>
                <a:lnTo>
                  <a:pt x="1006082" y="725170"/>
                </a:lnTo>
                <a:lnTo>
                  <a:pt x="1016647" y="726440"/>
                </a:lnTo>
                <a:lnTo>
                  <a:pt x="969209" y="586740"/>
                </a:lnTo>
                <a:lnTo>
                  <a:pt x="962323" y="586740"/>
                </a:lnTo>
                <a:lnTo>
                  <a:pt x="968346" y="584200"/>
                </a:lnTo>
                <a:lnTo>
                  <a:pt x="972604" y="584200"/>
                </a:lnTo>
                <a:lnTo>
                  <a:pt x="979797" y="576580"/>
                </a:lnTo>
                <a:lnTo>
                  <a:pt x="988845" y="565150"/>
                </a:lnTo>
                <a:lnTo>
                  <a:pt x="997350" y="554990"/>
                </a:lnTo>
                <a:lnTo>
                  <a:pt x="1019601" y="520700"/>
                </a:lnTo>
                <a:lnTo>
                  <a:pt x="1036939" y="486410"/>
                </a:lnTo>
                <a:lnTo>
                  <a:pt x="1049345" y="449580"/>
                </a:lnTo>
                <a:lnTo>
                  <a:pt x="1058182" y="401320"/>
                </a:lnTo>
                <a:lnTo>
                  <a:pt x="1059285" y="377190"/>
                </a:lnTo>
                <a:lnTo>
                  <a:pt x="1058983" y="364490"/>
                </a:lnTo>
                <a:lnTo>
                  <a:pt x="1052216" y="316230"/>
                </a:lnTo>
                <a:lnTo>
                  <a:pt x="1041324" y="279400"/>
                </a:lnTo>
                <a:lnTo>
                  <a:pt x="1025465" y="245110"/>
                </a:lnTo>
                <a:lnTo>
                  <a:pt x="1019078" y="232410"/>
                </a:lnTo>
                <a:lnTo>
                  <a:pt x="1012141" y="220980"/>
                </a:lnTo>
                <a:lnTo>
                  <a:pt x="1004655" y="210820"/>
                </a:lnTo>
                <a:lnTo>
                  <a:pt x="996621" y="199390"/>
                </a:lnTo>
                <a:lnTo>
                  <a:pt x="988040" y="187960"/>
                </a:lnTo>
                <a:lnTo>
                  <a:pt x="978911" y="177800"/>
                </a:lnTo>
                <a:lnTo>
                  <a:pt x="969235" y="166370"/>
                </a:lnTo>
                <a:lnTo>
                  <a:pt x="936566" y="135890"/>
                </a:lnTo>
                <a:lnTo>
                  <a:pt x="900391" y="107950"/>
                </a:lnTo>
                <a:lnTo>
                  <a:pt x="861079" y="82550"/>
                </a:lnTo>
                <a:lnTo>
                  <a:pt x="819000" y="60960"/>
                </a:lnTo>
                <a:lnTo>
                  <a:pt x="774524" y="43180"/>
                </a:lnTo>
                <a:lnTo>
                  <a:pt x="679858" y="15240"/>
                </a:lnTo>
                <a:lnTo>
                  <a:pt x="667564" y="12700"/>
                </a:lnTo>
                <a:close/>
              </a:path>
              <a:path w="1059814" h="754379">
                <a:moveTo>
                  <a:pt x="855982" y="685800"/>
                </a:moveTo>
                <a:lnTo>
                  <a:pt x="820606" y="685800"/>
                </a:lnTo>
                <a:lnTo>
                  <a:pt x="823328" y="692150"/>
                </a:lnTo>
                <a:lnTo>
                  <a:pt x="822278" y="692638"/>
                </a:lnTo>
                <a:lnTo>
                  <a:pt x="1006082" y="725170"/>
                </a:lnTo>
                <a:lnTo>
                  <a:pt x="1006747" y="721360"/>
                </a:lnTo>
                <a:lnTo>
                  <a:pt x="1001163" y="721360"/>
                </a:lnTo>
                <a:lnTo>
                  <a:pt x="997542" y="710587"/>
                </a:lnTo>
                <a:lnTo>
                  <a:pt x="855982" y="685800"/>
                </a:lnTo>
                <a:close/>
              </a:path>
              <a:path w="1059814" h="754379">
                <a:moveTo>
                  <a:pt x="997542" y="710587"/>
                </a:moveTo>
                <a:lnTo>
                  <a:pt x="1001163" y="721360"/>
                </a:lnTo>
                <a:lnTo>
                  <a:pt x="1007191" y="718820"/>
                </a:lnTo>
                <a:lnTo>
                  <a:pt x="1008295" y="712470"/>
                </a:lnTo>
                <a:lnTo>
                  <a:pt x="997542" y="710587"/>
                </a:lnTo>
                <a:close/>
              </a:path>
              <a:path w="1059814" h="754379">
                <a:moveTo>
                  <a:pt x="1007191" y="718820"/>
                </a:moveTo>
                <a:lnTo>
                  <a:pt x="1001163" y="721360"/>
                </a:lnTo>
                <a:lnTo>
                  <a:pt x="1006747" y="721360"/>
                </a:lnTo>
                <a:lnTo>
                  <a:pt x="1007191" y="718820"/>
                </a:lnTo>
                <a:close/>
              </a:path>
              <a:path w="1059814" h="754379">
                <a:moveTo>
                  <a:pt x="820606" y="685800"/>
                </a:moveTo>
                <a:lnTo>
                  <a:pt x="819515" y="692150"/>
                </a:lnTo>
                <a:lnTo>
                  <a:pt x="822278" y="692638"/>
                </a:lnTo>
                <a:lnTo>
                  <a:pt x="823328" y="692150"/>
                </a:lnTo>
                <a:lnTo>
                  <a:pt x="820606" y="685800"/>
                </a:lnTo>
                <a:close/>
              </a:path>
              <a:path w="1059814" h="754379">
                <a:moveTo>
                  <a:pt x="968346" y="584200"/>
                </a:moveTo>
                <a:lnTo>
                  <a:pt x="962323" y="586740"/>
                </a:lnTo>
                <a:lnTo>
                  <a:pt x="969209" y="586740"/>
                </a:lnTo>
                <a:lnTo>
                  <a:pt x="968346" y="584200"/>
                </a:lnTo>
                <a:close/>
              </a:path>
              <a:path w="1059814" h="754379">
                <a:moveTo>
                  <a:pt x="972604" y="584200"/>
                </a:moveTo>
                <a:lnTo>
                  <a:pt x="968346" y="584200"/>
                </a:lnTo>
                <a:lnTo>
                  <a:pt x="969209" y="586740"/>
                </a:lnTo>
                <a:lnTo>
                  <a:pt x="970207" y="586740"/>
                </a:lnTo>
                <a:lnTo>
                  <a:pt x="972604" y="584200"/>
                </a:lnTo>
                <a:close/>
              </a:path>
            </a:pathLst>
          </a:custGeom>
          <a:solidFill>
            <a:srgbClr val="6FB9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76990" y="7369161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90" dirty="0">
                <a:solidFill>
                  <a:srgbClr val="EC1B24"/>
                </a:solidFill>
                <a:latin typeface="Times New Roman"/>
                <a:cs typeface="Times New Roman"/>
              </a:rPr>
              <a:t>Г</a:t>
            </a:r>
            <a:r>
              <a:rPr sz="1200" dirty="0">
                <a:solidFill>
                  <a:srgbClr val="EC1B24"/>
                </a:solidFill>
                <a:latin typeface="Times New Roman"/>
                <a:cs typeface="Times New Roman"/>
              </a:rPr>
              <a:t>л</a:t>
            </a:r>
            <a:r>
              <a:rPr sz="1200" spc="-15" dirty="0">
                <a:solidFill>
                  <a:srgbClr val="EC1B24"/>
                </a:solidFill>
                <a:latin typeface="Times New Roman"/>
                <a:cs typeface="Times New Roman"/>
              </a:rPr>
              <a:t>и</a:t>
            </a:r>
            <a:r>
              <a:rPr sz="1200" dirty="0">
                <a:solidFill>
                  <a:srgbClr val="EC1B24"/>
                </a:solidFill>
                <a:latin typeface="Times New Roman"/>
                <a:cs typeface="Times New Roman"/>
              </a:rPr>
              <a:t>цин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43574" y="7688459"/>
            <a:ext cx="6098" cy="505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992" y="7264030"/>
            <a:ext cx="7980" cy="218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2083" y="7005511"/>
            <a:ext cx="1097280" cy="701675"/>
          </a:xfrm>
          <a:custGeom>
            <a:avLst/>
            <a:gdLst/>
            <a:ahLst/>
            <a:cxnLst/>
            <a:rect l="l" t="t" r="r" b="b"/>
            <a:pathLst>
              <a:path w="1097279" h="701675">
                <a:moveTo>
                  <a:pt x="529471" y="0"/>
                </a:moveTo>
                <a:lnTo>
                  <a:pt x="486962" y="1984"/>
                </a:lnTo>
                <a:lnTo>
                  <a:pt x="444547" y="6119"/>
                </a:lnTo>
                <a:lnTo>
                  <a:pt x="402419" y="12440"/>
                </a:lnTo>
                <a:lnTo>
                  <a:pt x="360771" y="20981"/>
                </a:lnTo>
                <a:lnTo>
                  <a:pt x="319794" y="31776"/>
                </a:lnTo>
                <a:lnTo>
                  <a:pt x="279681" y="44862"/>
                </a:lnTo>
                <a:lnTo>
                  <a:pt x="241333" y="59975"/>
                </a:lnTo>
                <a:lnTo>
                  <a:pt x="205595" y="76749"/>
                </a:lnTo>
                <a:lnTo>
                  <a:pt x="142166" y="114791"/>
                </a:lnTo>
                <a:lnTo>
                  <a:pt x="89827" y="158004"/>
                </a:lnTo>
                <a:lnTo>
                  <a:pt x="49009" y="205403"/>
                </a:lnTo>
                <a:lnTo>
                  <a:pt x="20144" y="256005"/>
                </a:lnTo>
                <a:lnTo>
                  <a:pt x="3664" y="308827"/>
                </a:lnTo>
                <a:lnTo>
                  <a:pt x="0" y="362883"/>
                </a:lnTo>
                <a:lnTo>
                  <a:pt x="3108" y="390068"/>
                </a:lnTo>
                <a:lnTo>
                  <a:pt x="19477" y="444133"/>
                </a:lnTo>
                <a:lnTo>
                  <a:pt x="49741" y="496975"/>
                </a:lnTo>
                <a:lnTo>
                  <a:pt x="70219" y="522629"/>
                </a:lnTo>
                <a:lnTo>
                  <a:pt x="57000" y="617576"/>
                </a:lnTo>
                <a:lnTo>
                  <a:pt x="205839" y="624563"/>
                </a:lnTo>
                <a:lnTo>
                  <a:pt x="232524" y="637390"/>
                </a:lnTo>
                <a:lnTo>
                  <a:pt x="260135" y="649060"/>
                </a:lnTo>
                <a:lnTo>
                  <a:pt x="317786" y="668915"/>
                </a:lnTo>
                <a:lnTo>
                  <a:pt x="378107" y="684094"/>
                </a:lnTo>
                <a:lnTo>
                  <a:pt x="440411" y="694562"/>
                </a:lnTo>
                <a:lnTo>
                  <a:pt x="504011" y="700283"/>
                </a:lnTo>
                <a:lnTo>
                  <a:pt x="536083" y="701353"/>
                </a:lnTo>
                <a:lnTo>
                  <a:pt x="568221" y="701223"/>
                </a:lnTo>
                <a:lnTo>
                  <a:pt x="632356" y="697346"/>
                </a:lnTo>
                <a:lnTo>
                  <a:pt x="695727" y="688618"/>
                </a:lnTo>
                <a:lnTo>
                  <a:pt x="757651" y="675003"/>
                </a:lnTo>
                <a:lnTo>
                  <a:pt x="817439" y="656466"/>
                </a:lnTo>
                <a:lnTo>
                  <a:pt x="855787" y="641352"/>
                </a:lnTo>
                <a:lnTo>
                  <a:pt x="891552" y="624563"/>
                </a:lnTo>
                <a:lnTo>
                  <a:pt x="954954" y="586536"/>
                </a:lnTo>
                <a:lnTo>
                  <a:pt x="1007293" y="543323"/>
                </a:lnTo>
                <a:lnTo>
                  <a:pt x="1048111" y="495924"/>
                </a:lnTo>
                <a:lnTo>
                  <a:pt x="1076975" y="445322"/>
                </a:lnTo>
                <a:lnTo>
                  <a:pt x="1093456" y="392500"/>
                </a:lnTo>
                <a:lnTo>
                  <a:pt x="1097119" y="338443"/>
                </a:lnTo>
                <a:lnTo>
                  <a:pt x="1094010" y="311258"/>
                </a:lnTo>
                <a:lnTo>
                  <a:pt x="1077641" y="257192"/>
                </a:lnTo>
                <a:lnTo>
                  <a:pt x="1047375" y="204350"/>
                </a:lnTo>
                <a:lnTo>
                  <a:pt x="1003248" y="154199"/>
                </a:lnTo>
                <a:lnTo>
                  <a:pt x="948351" y="110241"/>
                </a:lnTo>
                <a:lnTo>
                  <a:pt x="884604" y="73226"/>
                </a:lnTo>
                <a:lnTo>
                  <a:pt x="849892" y="57409"/>
                </a:lnTo>
                <a:lnTo>
                  <a:pt x="813545" y="43431"/>
                </a:lnTo>
                <a:lnTo>
                  <a:pt x="775755" y="31327"/>
                </a:lnTo>
                <a:lnTo>
                  <a:pt x="736714" y="21132"/>
                </a:lnTo>
                <a:lnTo>
                  <a:pt x="696614" y="12880"/>
                </a:lnTo>
                <a:lnTo>
                  <a:pt x="655647" y="6607"/>
                </a:lnTo>
                <a:lnTo>
                  <a:pt x="614006" y="2346"/>
                </a:lnTo>
                <a:lnTo>
                  <a:pt x="571884" y="132"/>
                </a:lnTo>
                <a:lnTo>
                  <a:pt x="529471" y="0"/>
                </a:lnTo>
                <a:close/>
              </a:path>
            </a:pathLst>
          </a:custGeom>
          <a:solidFill>
            <a:srgbClr val="FFF1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87238" y="7001791"/>
            <a:ext cx="1106805" cy="709930"/>
          </a:xfrm>
          <a:custGeom>
            <a:avLst/>
            <a:gdLst/>
            <a:ahLst/>
            <a:cxnLst/>
            <a:rect l="l" t="t" r="r" b="b"/>
            <a:pathLst>
              <a:path w="1106804" h="709929">
                <a:moveTo>
                  <a:pt x="221004" y="628649"/>
                </a:moveTo>
                <a:lnTo>
                  <a:pt x="210683" y="628649"/>
                </a:lnTo>
                <a:lnTo>
                  <a:pt x="210452" y="633729"/>
                </a:lnTo>
                <a:lnTo>
                  <a:pt x="208505" y="633729"/>
                </a:lnTo>
                <a:lnTo>
                  <a:pt x="223709" y="640079"/>
                </a:lnTo>
                <a:lnTo>
                  <a:pt x="239224" y="647699"/>
                </a:lnTo>
                <a:lnTo>
                  <a:pt x="255032" y="654049"/>
                </a:lnTo>
                <a:lnTo>
                  <a:pt x="304065" y="673099"/>
                </a:lnTo>
                <a:lnTo>
                  <a:pt x="320892" y="678179"/>
                </a:lnTo>
                <a:lnTo>
                  <a:pt x="337935" y="681989"/>
                </a:lnTo>
                <a:lnTo>
                  <a:pt x="355177" y="687069"/>
                </a:lnTo>
                <a:lnTo>
                  <a:pt x="407945" y="698499"/>
                </a:lnTo>
                <a:lnTo>
                  <a:pt x="461942" y="706119"/>
                </a:lnTo>
                <a:lnTo>
                  <a:pt x="516745" y="709929"/>
                </a:lnTo>
                <a:lnTo>
                  <a:pt x="595244" y="709929"/>
                </a:lnTo>
                <a:lnTo>
                  <a:pt x="664413" y="703579"/>
                </a:lnTo>
                <a:lnTo>
                  <a:pt x="678130" y="701039"/>
                </a:lnTo>
                <a:lnTo>
                  <a:pt x="535321" y="701039"/>
                </a:lnTo>
                <a:lnTo>
                  <a:pt x="517151" y="699769"/>
                </a:lnTo>
                <a:lnTo>
                  <a:pt x="499024" y="699769"/>
                </a:lnTo>
                <a:lnTo>
                  <a:pt x="480955" y="698499"/>
                </a:lnTo>
                <a:lnTo>
                  <a:pt x="462961" y="695959"/>
                </a:lnTo>
                <a:lnTo>
                  <a:pt x="445057" y="694689"/>
                </a:lnTo>
                <a:lnTo>
                  <a:pt x="427260" y="692149"/>
                </a:lnTo>
                <a:lnTo>
                  <a:pt x="409586" y="688339"/>
                </a:lnTo>
                <a:lnTo>
                  <a:pt x="392050" y="685799"/>
                </a:lnTo>
                <a:lnTo>
                  <a:pt x="357457" y="678179"/>
                </a:lnTo>
                <a:lnTo>
                  <a:pt x="290635" y="657859"/>
                </a:lnTo>
                <a:lnTo>
                  <a:pt x="258660" y="645159"/>
                </a:lnTo>
                <a:lnTo>
                  <a:pt x="230869" y="633729"/>
                </a:lnTo>
                <a:lnTo>
                  <a:pt x="210452" y="633729"/>
                </a:lnTo>
                <a:lnTo>
                  <a:pt x="208545" y="633635"/>
                </a:lnTo>
                <a:lnTo>
                  <a:pt x="230642" y="633635"/>
                </a:lnTo>
                <a:lnTo>
                  <a:pt x="227814" y="632459"/>
                </a:lnTo>
                <a:lnTo>
                  <a:pt x="221004" y="628649"/>
                </a:lnTo>
                <a:close/>
              </a:path>
              <a:path w="1106804" h="709929">
                <a:moveTo>
                  <a:pt x="676599" y="8889"/>
                </a:moveTo>
                <a:lnTo>
                  <a:pt x="581414" y="8889"/>
                </a:lnTo>
                <a:lnTo>
                  <a:pt x="609839" y="11429"/>
                </a:lnTo>
                <a:lnTo>
                  <a:pt x="638058" y="12699"/>
                </a:lnTo>
                <a:lnTo>
                  <a:pt x="693644" y="20319"/>
                </a:lnTo>
                <a:lnTo>
                  <a:pt x="747692" y="31749"/>
                </a:lnTo>
                <a:lnTo>
                  <a:pt x="824830" y="54609"/>
                </a:lnTo>
                <a:lnTo>
                  <a:pt x="872934" y="74929"/>
                </a:lnTo>
                <a:lnTo>
                  <a:pt x="917821" y="97789"/>
                </a:lnTo>
                <a:lnTo>
                  <a:pt x="959011" y="124459"/>
                </a:lnTo>
                <a:lnTo>
                  <a:pt x="996024" y="153669"/>
                </a:lnTo>
                <a:lnTo>
                  <a:pt x="1028381" y="186689"/>
                </a:lnTo>
                <a:lnTo>
                  <a:pt x="1053632" y="219709"/>
                </a:lnTo>
                <a:lnTo>
                  <a:pt x="1060740" y="229869"/>
                </a:lnTo>
                <a:lnTo>
                  <a:pt x="1078205" y="264159"/>
                </a:lnTo>
                <a:lnTo>
                  <a:pt x="1089981" y="300989"/>
                </a:lnTo>
                <a:lnTo>
                  <a:pt x="1097058" y="350519"/>
                </a:lnTo>
                <a:lnTo>
                  <a:pt x="1097224" y="365759"/>
                </a:lnTo>
                <a:lnTo>
                  <a:pt x="1096467" y="375919"/>
                </a:lnTo>
                <a:lnTo>
                  <a:pt x="1086347" y="424179"/>
                </a:lnTo>
                <a:lnTo>
                  <a:pt x="1071778" y="459739"/>
                </a:lnTo>
                <a:lnTo>
                  <a:pt x="1051302" y="494029"/>
                </a:lnTo>
                <a:lnTo>
                  <a:pt x="1024985" y="527049"/>
                </a:lnTo>
                <a:lnTo>
                  <a:pt x="1017392" y="535939"/>
                </a:lnTo>
                <a:lnTo>
                  <a:pt x="983399" y="566419"/>
                </a:lnTo>
                <a:lnTo>
                  <a:pt x="943726" y="595629"/>
                </a:lnTo>
                <a:lnTo>
                  <a:pt x="932938" y="603249"/>
                </a:lnTo>
                <a:lnTo>
                  <a:pt x="898521" y="622299"/>
                </a:lnTo>
                <a:lnTo>
                  <a:pt x="861077" y="640079"/>
                </a:lnTo>
                <a:lnTo>
                  <a:pt x="847933" y="646429"/>
                </a:lnTo>
                <a:lnTo>
                  <a:pt x="820667" y="656589"/>
                </a:lnTo>
                <a:lnTo>
                  <a:pt x="808103" y="660399"/>
                </a:lnTo>
                <a:lnTo>
                  <a:pt x="795414" y="665479"/>
                </a:lnTo>
                <a:lnTo>
                  <a:pt x="769690" y="673099"/>
                </a:lnTo>
                <a:lnTo>
                  <a:pt x="756669" y="675639"/>
                </a:lnTo>
                <a:lnTo>
                  <a:pt x="743549" y="679449"/>
                </a:lnTo>
                <a:lnTo>
                  <a:pt x="676735" y="692149"/>
                </a:lnTo>
                <a:lnTo>
                  <a:pt x="663177" y="693419"/>
                </a:lnTo>
                <a:lnTo>
                  <a:pt x="649569" y="695959"/>
                </a:lnTo>
                <a:lnTo>
                  <a:pt x="608520" y="699769"/>
                </a:lnTo>
                <a:lnTo>
                  <a:pt x="594785" y="699769"/>
                </a:lnTo>
                <a:lnTo>
                  <a:pt x="581035" y="701039"/>
                </a:lnTo>
                <a:lnTo>
                  <a:pt x="678130" y="701039"/>
                </a:lnTo>
                <a:lnTo>
                  <a:pt x="691791" y="699769"/>
                </a:lnTo>
                <a:lnTo>
                  <a:pt x="732379" y="692149"/>
                </a:lnTo>
                <a:lnTo>
                  <a:pt x="745753" y="688339"/>
                </a:lnTo>
                <a:lnTo>
                  <a:pt x="759039" y="685799"/>
                </a:lnTo>
                <a:lnTo>
                  <a:pt x="798294" y="674369"/>
                </a:lnTo>
                <a:lnTo>
                  <a:pt x="811156" y="669289"/>
                </a:lnTo>
                <a:lnTo>
                  <a:pt x="823896" y="665479"/>
                </a:lnTo>
                <a:lnTo>
                  <a:pt x="850377" y="655319"/>
                </a:lnTo>
                <a:lnTo>
                  <a:pt x="863188" y="650239"/>
                </a:lnTo>
                <a:lnTo>
                  <a:pt x="875719" y="643889"/>
                </a:lnTo>
                <a:lnTo>
                  <a:pt x="887974" y="638809"/>
                </a:lnTo>
                <a:lnTo>
                  <a:pt x="923124" y="619759"/>
                </a:lnTo>
                <a:lnTo>
                  <a:pt x="955939" y="598169"/>
                </a:lnTo>
                <a:lnTo>
                  <a:pt x="966378" y="591819"/>
                </a:lnTo>
                <a:lnTo>
                  <a:pt x="976574" y="584199"/>
                </a:lnTo>
                <a:lnTo>
                  <a:pt x="986532" y="575309"/>
                </a:lnTo>
                <a:lnTo>
                  <a:pt x="996255" y="567689"/>
                </a:lnTo>
                <a:lnTo>
                  <a:pt x="1024059" y="541019"/>
                </a:lnTo>
                <a:lnTo>
                  <a:pt x="1057535" y="501649"/>
                </a:lnTo>
                <a:lnTo>
                  <a:pt x="1064739" y="491489"/>
                </a:lnTo>
                <a:lnTo>
                  <a:pt x="1083031" y="457199"/>
                </a:lnTo>
                <a:lnTo>
                  <a:pt x="1099481" y="410209"/>
                </a:lnTo>
                <a:lnTo>
                  <a:pt x="1105678" y="370839"/>
                </a:lnTo>
                <a:lnTo>
                  <a:pt x="1106806" y="344169"/>
                </a:lnTo>
                <a:lnTo>
                  <a:pt x="1105936" y="332739"/>
                </a:lnTo>
                <a:lnTo>
                  <a:pt x="1096043" y="284479"/>
                </a:lnTo>
                <a:lnTo>
                  <a:pt x="1081791" y="248919"/>
                </a:lnTo>
                <a:lnTo>
                  <a:pt x="1061579" y="213359"/>
                </a:lnTo>
                <a:lnTo>
                  <a:pt x="1035313" y="180339"/>
                </a:lnTo>
                <a:lnTo>
                  <a:pt x="1019358" y="162559"/>
                </a:lnTo>
                <a:lnTo>
                  <a:pt x="983851" y="130809"/>
                </a:lnTo>
                <a:lnTo>
                  <a:pt x="943948" y="102869"/>
                </a:lnTo>
                <a:lnTo>
                  <a:pt x="900127" y="77469"/>
                </a:lnTo>
                <a:lnTo>
                  <a:pt x="852867" y="55879"/>
                </a:lnTo>
                <a:lnTo>
                  <a:pt x="802645" y="36829"/>
                </a:lnTo>
                <a:lnTo>
                  <a:pt x="722810" y="16509"/>
                </a:lnTo>
                <a:lnTo>
                  <a:pt x="695236" y="11429"/>
                </a:lnTo>
                <a:lnTo>
                  <a:pt x="676599" y="8889"/>
                </a:lnTo>
                <a:close/>
              </a:path>
              <a:path w="1106804" h="709929">
                <a:moveTo>
                  <a:pt x="210683" y="628649"/>
                </a:moveTo>
                <a:lnTo>
                  <a:pt x="208545" y="633635"/>
                </a:lnTo>
                <a:lnTo>
                  <a:pt x="210452" y="633729"/>
                </a:lnTo>
                <a:lnTo>
                  <a:pt x="210683" y="628649"/>
                </a:lnTo>
                <a:close/>
              </a:path>
              <a:path w="1106804" h="709929">
                <a:moveTo>
                  <a:pt x="57132" y="621029"/>
                </a:moveTo>
                <a:lnTo>
                  <a:pt x="56405" y="626109"/>
                </a:lnTo>
                <a:lnTo>
                  <a:pt x="208545" y="633635"/>
                </a:lnTo>
                <a:lnTo>
                  <a:pt x="210683" y="628649"/>
                </a:lnTo>
                <a:lnTo>
                  <a:pt x="221004" y="628649"/>
                </a:lnTo>
                <a:lnTo>
                  <a:pt x="211925" y="623569"/>
                </a:lnTo>
                <a:lnTo>
                  <a:pt x="181955" y="622299"/>
                </a:lnTo>
                <a:lnTo>
                  <a:pt x="61844" y="622299"/>
                </a:lnTo>
                <a:lnTo>
                  <a:pt x="57132" y="621029"/>
                </a:lnTo>
                <a:close/>
              </a:path>
              <a:path w="1106804" h="709929">
                <a:moveTo>
                  <a:pt x="70035" y="528035"/>
                </a:moveTo>
                <a:lnTo>
                  <a:pt x="57132" y="621029"/>
                </a:lnTo>
                <a:lnTo>
                  <a:pt x="61844" y="622299"/>
                </a:lnTo>
                <a:lnTo>
                  <a:pt x="62075" y="617219"/>
                </a:lnTo>
                <a:lnTo>
                  <a:pt x="67273" y="617219"/>
                </a:lnTo>
                <a:lnTo>
                  <a:pt x="79551" y="529589"/>
                </a:lnTo>
                <a:lnTo>
                  <a:pt x="71478" y="529589"/>
                </a:lnTo>
                <a:lnTo>
                  <a:pt x="70035" y="528035"/>
                </a:lnTo>
                <a:close/>
              </a:path>
              <a:path w="1106804" h="709929">
                <a:moveTo>
                  <a:pt x="62075" y="617219"/>
                </a:moveTo>
                <a:lnTo>
                  <a:pt x="61844" y="622299"/>
                </a:lnTo>
                <a:lnTo>
                  <a:pt x="66561" y="622299"/>
                </a:lnTo>
                <a:lnTo>
                  <a:pt x="67242" y="617438"/>
                </a:lnTo>
                <a:lnTo>
                  <a:pt x="62075" y="617219"/>
                </a:lnTo>
                <a:close/>
              </a:path>
              <a:path w="1106804" h="709929">
                <a:moveTo>
                  <a:pt x="67242" y="617438"/>
                </a:moveTo>
                <a:lnTo>
                  <a:pt x="66561" y="622299"/>
                </a:lnTo>
                <a:lnTo>
                  <a:pt x="181955" y="622299"/>
                </a:lnTo>
                <a:lnTo>
                  <a:pt x="67242" y="617438"/>
                </a:lnTo>
                <a:close/>
              </a:path>
              <a:path w="1106804" h="709929">
                <a:moveTo>
                  <a:pt x="67273" y="617219"/>
                </a:moveTo>
                <a:lnTo>
                  <a:pt x="62075" y="617219"/>
                </a:lnTo>
                <a:lnTo>
                  <a:pt x="67242" y="617438"/>
                </a:lnTo>
                <a:lnTo>
                  <a:pt x="67273" y="617219"/>
                </a:lnTo>
                <a:close/>
              </a:path>
              <a:path w="1106804" h="709929">
                <a:moveTo>
                  <a:pt x="70348" y="525779"/>
                </a:moveTo>
                <a:lnTo>
                  <a:pt x="70035" y="528035"/>
                </a:lnTo>
                <a:lnTo>
                  <a:pt x="71478" y="529589"/>
                </a:lnTo>
                <a:lnTo>
                  <a:pt x="75063" y="527049"/>
                </a:lnTo>
                <a:lnTo>
                  <a:pt x="70348" y="525779"/>
                </a:lnTo>
                <a:close/>
              </a:path>
              <a:path w="1106804" h="709929">
                <a:moveTo>
                  <a:pt x="80085" y="525779"/>
                </a:moveTo>
                <a:lnTo>
                  <a:pt x="70348" y="525779"/>
                </a:lnTo>
                <a:lnTo>
                  <a:pt x="75063" y="527049"/>
                </a:lnTo>
                <a:lnTo>
                  <a:pt x="71478" y="529589"/>
                </a:lnTo>
                <a:lnTo>
                  <a:pt x="79551" y="529589"/>
                </a:lnTo>
                <a:lnTo>
                  <a:pt x="80085" y="525779"/>
                </a:lnTo>
                <a:close/>
              </a:path>
              <a:path w="1106804" h="709929">
                <a:moveTo>
                  <a:pt x="581727" y="0"/>
                </a:moveTo>
                <a:lnTo>
                  <a:pt x="511595" y="0"/>
                </a:lnTo>
                <a:lnTo>
                  <a:pt x="442930" y="6349"/>
                </a:lnTo>
                <a:lnTo>
                  <a:pt x="429267" y="8889"/>
                </a:lnTo>
                <a:lnTo>
                  <a:pt x="415643" y="10159"/>
                </a:lnTo>
                <a:lnTo>
                  <a:pt x="375062" y="17779"/>
                </a:lnTo>
                <a:lnTo>
                  <a:pt x="361655" y="21589"/>
                </a:lnTo>
                <a:lnTo>
                  <a:pt x="348318" y="24129"/>
                </a:lnTo>
                <a:lnTo>
                  <a:pt x="308792" y="35559"/>
                </a:lnTo>
                <a:lnTo>
                  <a:pt x="295799" y="40639"/>
                </a:lnTo>
                <a:lnTo>
                  <a:pt x="282909" y="44449"/>
                </a:lnTo>
                <a:lnTo>
                  <a:pt x="269525" y="49529"/>
                </a:lnTo>
                <a:lnTo>
                  <a:pt x="243617" y="59689"/>
                </a:lnTo>
                <a:lnTo>
                  <a:pt x="231086" y="66039"/>
                </a:lnTo>
                <a:lnTo>
                  <a:pt x="218831" y="71119"/>
                </a:lnTo>
                <a:lnTo>
                  <a:pt x="206848" y="77469"/>
                </a:lnTo>
                <a:lnTo>
                  <a:pt x="195133" y="83819"/>
                </a:lnTo>
                <a:lnTo>
                  <a:pt x="183681" y="90169"/>
                </a:lnTo>
                <a:lnTo>
                  <a:pt x="172489" y="97789"/>
                </a:lnTo>
                <a:lnTo>
                  <a:pt x="161552" y="104139"/>
                </a:lnTo>
                <a:lnTo>
                  <a:pt x="130232" y="126999"/>
                </a:lnTo>
                <a:lnTo>
                  <a:pt x="91793" y="160019"/>
                </a:lnTo>
                <a:lnTo>
                  <a:pt x="57021" y="196849"/>
                </a:lnTo>
                <a:lnTo>
                  <a:pt x="49273" y="208279"/>
                </a:lnTo>
                <a:lnTo>
                  <a:pt x="42069" y="218439"/>
                </a:lnTo>
                <a:lnTo>
                  <a:pt x="23775" y="252729"/>
                </a:lnTo>
                <a:lnTo>
                  <a:pt x="7325" y="300989"/>
                </a:lnTo>
                <a:lnTo>
                  <a:pt x="1128" y="339089"/>
                </a:lnTo>
                <a:lnTo>
                  <a:pt x="0" y="365759"/>
                </a:lnTo>
                <a:lnTo>
                  <a:pt x="869" y="378459"/>
                </a:lnTo>
                <a:lnTo>
                  <a:pt x="10761" y="425449"/>
                </a:lnTo>
                <a:lnTo>
                  <a:pt x="25010" y="461009"/>
                </a:lnTo>
                <a:lnTo>
                  <a:pt x="45218" y="496569"/>
                </a:lnTo>
                <a:lnTo>
                  <a:pt x="70035" y="528035"/>
                </a:lnTo>
                <a:lnTo>
                  <a:pt x="70348" y="525779"/>
                </a:lnTo>
                <a:lnTo>
                  <a:pt x="80085" y="525779"/>
                </a:lnTo>
                <a:lnTo>
                  <a:pt x="78427" y="523239"/>
                </a:lnTo>
                <a:lnTo>
                  <a:pt x="69351" y="513079"/>
                </a:lnTo>
                <a:lnTo>
                  <a:pt x="60936" y="501649"/>
                </a:lnTo>
                <a:lnTo>
                  <a:pt x="39607" y="468629"/>
                </a:lnTo>
                <a:lnTo>
                  <a:pt x="24052" y="433069"/>
                </a:lnTo>
                <a:lnTo>
                  <a:pt x="12071" y="384809"/>
                </a:lnTo>
                <a:lnTo>
                  <a:pt x="9487" y="346709"/>
                </a:lnTo>
                <a:lnTo>
                  <a:pt x="10339" y="334009"/>
                </a:lnTo>
                <a:lnTo>
                  <a:pt x="20460" y="285749"/>
                </a:lnTo>
                <a:lnTo>
                  <a:pt x="35029" y="250189"/>
                </a:lnTo>
                <a:lnTo>
                  <a:pt x="55505" y="215899"/>
                </a:lnTo>
                <a:lnTo>
                  <a:pt x="81822" y="182879"/>
                </a:lnTo>
                <a:lnTo>
                  <a:pt x="89416" y="173989"/>
                </a:lnTo>
                <a:lnTo>
                  <a:pt x="123409" y="143509"/>
                </a:lnTo>
                <a:lnTo>
                  <a:pt x="163080" y="114299"/>
                </a:lnTo>
                <a:lnTo>
                  <a:pt x="173868" y="106679"/>
                </a:lnTo>
                <a:lnTo>
                  <a:pt x="208283" y="87629"/>
                </a:lnTo>
                <a:lnTo>
                  <a:pt x="258871" y="64769"/>
                </a:lnTo>
                <a:lnTo>
                  <a:pt x="272342" y="58419"/>
                </a:lnTo>
                <a:lnTo>
                  <a:pt x="286139" y="53339"/>
                </a:lnTo>
                <a:lnTo>
                  <a:pt x="298854" y="49529"/>
                </a:lnTo>
                <a:lnTo>
                  <a:pt x="311673" y="44449"/>
                </a:lnTo>
                <a:lnTo>
                  <a:pt x="337597" y="36829"/>
                </a:lnTo>
                <a:lnTo>
                  <a:pt x="350689" y="34289"/>
                </a:lnTo>
                <a:lnTo>
                  <a:pt x="363859" y="30479"/>
                </a:lnTo>
                <a:lnTo>
                  <a:pt x="430659" y="17779"/>
                </a:lnTo>
                <a:lnTo>
                  <a:pt x="444163" y="16509"/>
                </a:lnTo>
                <a:lnTo>
                  <a:pt x="457700" y="13969"/>
                </a:lnTo>
                <a:lnTo>
                  <a:pt x="498446" y="10159"/>
                </a:lnTo>
                <a:lnTo>
                  <a:pt x="512051" y="10159"/>
                </a:lnTo>
                <a:lnTo>
                  <a:pt x="525657" y="8889"/>
                </a:lnTo>
                <a:lnTo>
                  <a:pt x="676599" y="8889"/>
                </a:lnTo>
                <a:lnTo>
                  <a:pt x="639004" y="3809"/>
                </a:lnTo>
                <a:lnTo>
                  <a:pt x="610466" y="1269"/>
                </a:lnTo>
                <a:lnTo>
                  <a:pt x="581727" y="0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56637" y="7157952"/>
            <a:ext cx="767124" cy="396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02805" y="7190947"/>
            <a:ext cx="47370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из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08486" y="7359726"/>
            <a:ext cx="663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ме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они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26505" y="6901542"/>
            <a:ext cx="1548130" cy="549275"/>
          </a:xfrm>
          <a:custGeom>
            <a:avLst/>
            <a:gdLst/>
            <a:ahLst/>
            <a:cxnLst/>
            <a:rect l="l" t="t" r="r" b="b"/>
            <a:pathLst>
              <a:path w="1548129" h="549275">
                <a:moveTo>
                  <a:pt x="0" y="549069"/>
                </a:moveTo>
                <a:lnTo>
                  <a:pt x="1548072" y="549069"/>
                </a:lnTo>
                <a:lnTo>
                  <a:pt x="1548072" y="0"/>
                </a:lnTo>
                <a:lnTo>
                  <a:pt x="0" y="0"/>
                </a:lnTo>
                <a:lnTo>
                  <a:pt x="0" y="549069"/>
                </a:lnTo>
                <a:close/>
              </a:path>
            </a:pathLst>
          </a:custGeom>
          <a:solidFill>
            <a:srgbClr val="FEF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21391" y="6901542"/>
            <a:ext cx="1358900" cy="549275"/>
          </a:xfrm>
          <a:custGeom>
            <a:avLst/>
            <a:gdLst/>
            <a:ahLst/>
            <a:cxnLst/>
            <a:rect l="l" t="t" r="r" b="b"/>
            <a:pathLst>
              <a:path w="1358900" h="549275">
                <a:moveTo>
                  <a:pt x="0" y="549069"/>
                </a:moveTo>
                <a:lnTo>
                  <a:pt x="1358301" y="549069"/>
                </a:lnTo>
                <a:lnTo>
                  <a:pt x="1358301" y="0"/>
                </a:lnTo>
                <a:lnTo>
                  <a:pt x="0" y="0"/>
                </a:lnTo>
                <a:lnTo>
                  <a:pt x="0" y="549069"/>
                </a:lnTo>
                <a:close/>
              </a:path>
            </a:pathLst>
          </a:custGeom>
          <a:ln w="9525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74930" y="6910169"/>
            <a:ext cx="125539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000"/>
              </a:lnSpc>
            </a:pP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Оғи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9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лар </a:t>
            </a:r>
            <a:r>
              <a:rPr sz="9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чилишига, м</a:t>
            </a:r>
            <a:r>
              <a:rPr sz="9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дд</a:t>
            </a:r>
            <a:r>
              <a:rPr sz="9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лар </a:t>
            </a:r>
            <a:r>
              <a:rPr sz="9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лмашинувига, </a:t>
            </a:r>
            <a:r>
              <a:rPr sz="900" spc="-2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монлар синт</a:t>
            </a:r>
            <a:r>
              <a:rPr sz="90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зига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74934" y="7289936"/>
            <a:ext cx="7283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аъсир қилади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3064" y="6799990"/>
            <a:ext cx="1315720" cy="512961"/>
          </a:xfrm>
          <a:prstGeom prst="rect">
            <a:avLst/>
          </a:prstGeom>
          <a:solidFill>
            <a:srgbClr val="FEFBF9"/>
          </a:solidFill>
          <a:ln w="9525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945" marR="59690">
              <a:lnSpc>
                <a:spcPts val="1000"/>
              </a:lnSpc>
            </a:pPr>
            <a:r>
              <a:rPr sz="900" dirty="0" err="1">
                <a:solidFill>
                  <a:srgbClr val="373334"/>
                </a:solidFill>
                <a:latin typeface="Times New Roman"/>
                <a:cs typeface="Times New Roman"/>
              </a:rPr>
              <a:t>Иммунитетни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 оширади, аз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т тўпланиши учун жавоб 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еради, 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ел</a:t>
            </a:r>
            <a:r>
              <a:rPr sz="9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т а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ент р</a:t>
            </a:r>
            <a:r>
              <a:rPr sz="9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лини бажаради</a:t>
            </a:r>
            <a:endParaRPr sz="9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7055" y="8152074"/>
            <a:ext cx="1068070" cy="897682"/>
          </a:xfrm>
          <a:prstGeom prst="rect">
            <a:avLst/>
          </a:prstGeom>
          <a:solidFill>
            <a:srgbClr val="FEFBF9"/>
          </a:solidFill>
          <a:ln w="9525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 marR="118745">
              <a:lnSpc>
                <a:spcPts val="1000"/>
              </a:lnSpc>
            </a:pPr>
            <a:r>
              <a:rPr sz="900" dirty="0" err="1">
                <a:solidFill>
                  <a:srgbClr val="373334"/>
                </a:solidFill>
                <a:latin typeface="Times New Roman"/>
                <a:cs typeface="Times New Roman"/>
              </a:rPr>
              <a:t>Ҳ</a:t>
            </a:r>
            <a:r>
              <a:rPr sz="900" spc="-15" dirty="0" err="1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900" dirty="0" err="1">
                <a:solidFill>
                  <a:srgbClr val="373334"/>
                </a:solidFill>
                <a:latin typeface="Times New Roman"/>
                <a:cs typeface="Times New Roman"/>
              </a:rPr>
              <a:t>жайра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 де</a:t>
            </a:r>
            <a:r>
              <a:rPr sz="900" spc="-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ори мус</a:t>
            </a:r>
            <a:r>
              <a:rPr sz="9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аҳ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ам бўлишига</a:t>
            </a:r>
            <a:endParaRPr sz="900" dirty="0">
              <a:latin typeface="Times New Roman"/>
              <a:cs typeface="Times New Roman"/>
            </a:endParaRPr>
          </a:p>
          <a:p>
            <a:pPr marL="127635" marR="242570">
              <a:lnSpc>
                <a:spcPts val="1000"/>
              </a:lnSpc>
            </a:pP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ё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дам </a:t>
            </a:r>
            <a:r>
              <a:rPr sz="900" spc="-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еради. </a:t>
            </a:r>
            <a:r>
              <a:rPr sz="900" spc="-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ашиш </a:t>
            </a:r>
            <a:r>
              <a:rPr sz="900" spc="-25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ункциясини бажаради</a:t>
            </a:r>
            <a:endParaRPr sz="9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20288" y="7903123"/>
            <a:ext cx="1346835" cy="421005"/>
          </a:xfrm>
          <a:custGeom>
            <a:avLst/>
            <a:gdLst/>
            <a:ahLst/>
            <a:cxnLst/>
            <a:rect l="l" t="t" r="r" b="b"/>
            <a:pathLst>
              <a:path w="1346835" h="421004">
                <a:moveTo>
                  <a:pt x="0" y="420998"/>
                </a:moveTo>
                <a:lnTo>
                  <a:pt x="1346620" y="420998"/>
                </a:lnTo>
                <a:lnTo>
                  <a:pt x="1346620" y="0"/>
                </a:lnTo>
                <a:lnTo>
                  <a:pt x="0" y="0"/>
                </a:lnTo>
                <a:lnTo>
                  <a:pt x="0" y="420998"/>
                </a:lnTo>
                <a:close/>
              </a:path>
            </a:pathLst>
          </a:custGeom>
          <a:solidFill>
            <a:srgbClr val="FEF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20288" y="7903123"/>
            <a:ext cx="1346835" cy="421005"/>
          </a:xfrm>
          <a:custGeom>
            <a:avLst/>
            <a:gdLst/>
            <a:ahLst/>
            <a:cxnLst/>
            <a:rect l="l" t="t" r="r" b="b"/>
            <a:pathLst>
              <a:path w="1346835" h="421004">
                <a:moveTo>
                  <a:pt x="0" y="420998"/>
                </a:moveTo>
                <a:lnTo>
                  <a:pt x="1346620" y="420998"/>
                </a:lnTo>
                <a:lnTo>
                  <a:pt x="1346620" y="0"/>
                </a:lnTo>
                <a:lnTo>
                  <a:pt x="0" y="0"/>
                </a:lnTo>
                <a:lnTo>
                  <a:pt x="0" y="420998"/>
                </a:lnTo>
                <a:close/>
              </a:path>
            </a:pathLst>
          </a:custGeom>
          <a:ln w="9525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63113" y="7928131"/>
            <a:ext cx="106108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000"/>
              </a:lnSpc>
            </a:pPr>
            <a:r>
              <a:rPr sz="900" spc="-7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900" spc="-3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синларн</a:t>
            </a:r>
            <a:r>
              <a:rPr sz="900" dirty="0">
                <a:solidFill>
                  <a:srgbClr val="231F20"/>
                </a:solidFill>
                <a:latin typeface="Times New Roman"/>
                <a:cs typeface="Times New Roman"/>
              </a:rPr>
              <a:t>и 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(ни</a:t>
            </a:r>
            <a:r>
              <a:rPr sz="900" spc="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900" spc="-30" dirty="0">
                <a:solidFill>
                  <a:srgbClr val="231F20"/>
                </a:solidFill>
                <a:latin typeface="Times New Roman"/>
                <a:cs typeface="Times New Roman"/>
              </a:rPr>
              <a:t>ат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ларни</a:t>
            </a:r>
            <a:r>
              <a:rPr sz="900" dirty="0">
                <a:solidFill>
                  <a:srgbClr val="231F20"/>
                </a:solidFill>
                <a:latin typeface="Times New Roman"/>
                <a:cs typeface="Times New Roman"/>
              </a:rPr>
              <a:t>) </a:t>
            </a:r>
            <a:r>
              <a:rPr sz="900" spc="-5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900" spc="-25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мпле</a:t>
            </a:r>
            <a:r>
              <a:rPr sz="900" spc="-3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сл</a:t>
            </a:r>
            <a:r>
              <a:rPr sz="900" dirty="0">
                <a:solidFill>
                  <a:srgbClr val="231F20"/>
                </a:solidFill>
                <a:latin typeface="Times New Roman"/>
                <a:cs typeface="Times New Roman"/>
              </a:rPr>
              <a:t>и </a:t>
            </a:r>
            <a:r>
              <a:rPr sz="900" spc="-10" dirty="0">
                <a:solidFill>
                  <a:srgbClr val="231F20"/>
                </a:solidFill>
                <a:latin typeface="Times New Roman"/>
                <a:cs typeface="Times New Roman"/>
              </a:rPr>
              <a:t>боғлайд</a:t>
            </a:r>
            <a:r>
              <a:rPr sz="900" dirty="0">
                <a:solidFill>
                  <a:srgbClr val="231F20"/>
                </a:solidFill>
                <a:latin typeface="Times New Roman"/>
                <a:cs typeface="Times New Roman"/>
              </a:rPr>
              <a:t>и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0356" y="9724964"/>
            <a:ext cx="6533515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7515" algn="just">
              <a:lnSpc>
                <a:spcPts val="1550"/>
              </a:lnSpc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Препар</a:t>
            </a:r>
            <a:r>
              <a:rPr sz="1400" spc="-4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тнинг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уюқ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шакли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35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уқавий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дд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дан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ар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лироқ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фойд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ланиш им</a:t>
            </a:r>
            <a:r>
              <a:rPr sz="14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онини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еради,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яхшироқ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бир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ар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мд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лик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қ</a:t>
            </a:r>
            <a:r>
              <a:rPr sz="1400" spc="-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лай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киритилиши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билан </a:t>
            </a:r>
            <a:r>
              <a:rPr sz="1400" spc="1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фарқ қилади, </a:t>
            </a:r>
            <a:r>
              <a:rPr sz="1400" spc="-6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 э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</a:t>
            </a:r>
            <a:r>
              <a:rPr sz="1400" spc="-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ларнинг 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арадо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лиги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иқтис</a:t>
            </a:r>
            <a:r>
              <a:rPr sz="140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дий рен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еллигини оширади.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3134" y="1430557"/>
            <a:ext cx="6507770" cy="3688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5525" y="3764537"/>
            <a:ext cx="2682233" cy="7863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28790" y="3896922"/>
            <a:ext cx="2275205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330"/>
              </a:lnSpc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МАҲ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С</a:t>
            </a:r>
            <a:r>
              <a:rPr sz="1200" b="1" spc="-160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ЛОТ Ҳ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СИЛДО</a:t>
            </a:r>
            <a:r>
              <a:rPr sz="1200" b="1" spc="-18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ЛИГИ </a:t>
            </a:r>
            <a:r>
              <a:rPr sz="1200" b="1" spc="-80" dirty="0">
                <a:solidFill>
                  <a:srgbClr val="231F20"/>
                </a:solidFill>
                <a:latin typeface="Times New Roman"/>
                <a:cs typeface="Times New Roman"/>
              </a:rPr>
              <a:t>В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 СИ</a:t>
            </a:r>
            <a:r>
              <a:rPr sz="1200" b="1" spc="-80" dirty="0">
                <a:solidFill>
                  <a:srgbClr val="231F20"/>
                </a:solidFill>
                <a:latin typeface="Times New Roman"/>
                <a:cs typeface="Times New Roman"/>
              </a:rPr>
              <a:t>Ф</a:t>
            </a:r>
            <a:r>
              <a:rPr sz="1200" b="1" spc="-11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ТИНИ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ts val="1305"/>
              </a:lnSpc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ОШИРИШ ЗАҲИ</a:t>
            </a:r>
            <a:r>
              <a:rPr sz="1200" b="1" spc="-155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spc="-6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СИ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6875" y="2605688"/>
            <a:ext cx="1312545" cy="1086485"/>
          </a:xfrm>
          <a:custGeom>
            <a:avLst/>
            <a:gdLst/>
            <a:ahLst/>
            <a:cxnLst/>
            <a:rect l="l" t="t" r="r" b="b"/>
            <a:pathLst>
              <a:path w="1312545" h="1086485">
                <a:moveTo>
                  <a:pt x="656219" y="0"/>
                </a:moveTo>
                <a:lnTo>
                  <a:pt x="602508" y="1792"/>
                </a:lnTo>
                <a:lnTo>
                  <a:pt x="549986" y="7075"/>
                </a:lnTo>
                <a:lnTo>
                  <a:pt x="498822" y="15711"/>
                </a:lnTo>
                <a:lnTo>
                  <a:pt x="449183" y="27563"/>
                </a:lnTo>
                <a:lnTo>
                  <a:pt x="401235" y="42494"/>
                </a:lnTo>
                <a:lnTo>
                  <a:pt x="355148" y="60367"/>
                </a:lnTo>
                <a:lnTo>
                  <a:pt x="311088" y="81046"/>
                </a:lnTo>
                <a:lnTo>
                  <a:pt x="269223" y="104393"/>
                </a:lnTo>
                <a:lnTo>
                  <a:pt x="229720" y="130270"/>
                </a:lnTo>
                <a:lnTo>
                  <a:pt x="192747" y="158542"/>
                </a:lnTo>
                <a:lnTo>
                  <a:pt x="158482" y="189069"/>
                </a:lnTo>
                <a:lnTo>
                  <a:pt x="127081" y="221733"/>
                </a:lnTo>
                <a:lnTo>
                  <a:pt x="98719" y="256392"/>
                </a:lnTo>
                <a:lnTo>
                  <a:pt x="73573" y="292907"/>
                </a:lnTo>
                <a:lnTo>
                  <a:pt x="51816" y="331137"/>
                </a:lnTo>
                <a:lnTo>
                  <a:pt x="33624" y="370941"/>
                </a:lnTo>
                <a:lnTo>
                  <a:pt x="19171" y="412179"/>
                </a:lnTo>
                <a:lnTo>
                  <a:pt x="8633" y="454710"/>
                </a:lnTo>
                <a:lnTo>
                  <a:pt x="2185" y="498394"/>
                </a:lnTo>
                <a:lnTo>
                  <a:pt x="0" y="543022"/>
                </a:lnTo>
                <a:lnTo>
                  <a:pt x="554" y="565625"/>
                </a:lnTo>
                <a:lnTo>
                  <a:pt x="4901" y="609823"/>
                </a:lnTo>
                <a:lnTo>
                  <a:pt x="13422" y="652940"/>
                </a:lnTo>
                <a:lnTo>
                  <a:pt x="25942" y="694835"/>
                </a:lnTo>
                <a:lnTo>
                  <a:pt x="42287" y="735366"/>
                </a:lnTo>
                <a:lnTo>
                  <a:pt x="62282" y="774393"/>
                </a:lnTo>
                <a:lnTo>
                  <a:pt x="85752" y="811776"/>
                </a:lnTo>
                <a:lnTo>
                  <a:pt x="112524" y="847374"/>
                </a:lnTo>
                <a:lnTo>
                  <a:pt x="142421" y="881046"/>
                </a:lnTo>
                <a:lnTo>
                  <a:pt x="175270" y="912652"/>
                </a:lnTo>
                <a:lnTo>
                  <a:pt x="210907" y="942062"/>
                </a:lnTo>
                <a:lnTo>
                  <a:pt x="249166" y="969153"/>
                </a:lnTo>
                <a:lnTo>
                  <a:pt x="289870" y="993782"/>
                </a:lnTo>
                <a:lnTo>
                  <a:pt x="332854" y="1015812"/>
                </a:lnTo>
                <a:lnTo>
                  <a:pt x="377949" y="1035105"/>
                </a:lnTo>
                <a:lnTo>
                  <a:pt x="424987" y="1051526"/>
                </a:lnTo>
                <a:lnTo>
                  <a:pt x="473801" y="1064936"/>
                </a:lnTo>
                <a:lnTo>
                  <a:pt x="524224" y="1075199"/>
                </a:lnTo>
                <a:lnTo>
                  <a:pt x="576088" y="1082178"/>
                </a:lnTo>
                <a:lnTo>
                  <a:pt x="629225" y="1085735"/>
                </a:lnTo>
                <a:lnTo>
                  <a:pt x="656219" y="1086187"/>
                </a:lnTo>
                <a:lnTo>
                  <a:pt x="683215" y="1085735"/>
                </a:lnTo>
                <a:lnTo>
                  <a:pt x="736357" y="1082178"/>
                </a:lnTo>
                <a:lnTo>
                  <a:pt x="788225" y="1075199"/>
                </a:lnTo>
                <a:lnTo>
                  <a:pt x="838650" y="1064936"/>
                </a:lnTo>
                <a:lnTo>
                  <a:pt x="887467" y="1051526"/>
                </a:lnTo>
                <a:lnTo>
                  <a:pt x="934506" y="1035105"/>
                </a:lnTo>
                <a:lnTo>
                  <a:pt x="979601" y="1015812"/>
                </a:lnTo>
                <a:lnTo>
                  <a:pt x="1022584" y="993782"/>
                </a:lnTo>
                <a:lnTo>
                  <a:pt x="1063288" y="969153"/>
                </a:lnTo>
                <a:lnTo>
                  <a:pt x="1101545" y="942062"/>
                </a:lnTo>
                <a:lnTo>
                  <a:pt x="1137183" y="912650"/>
                </a:lnTo>
                <a:lnTo>
                  <a:pt x="1170035" y="881038"/>
                </a:lnTo>
                <a:lnTo>
                  <a:pt x="1199934" y="847359"/>
                </a:lnTo>
                <a:lnTo>
                  <a:pt x="1226706" y="811755"/>
                </a:lnTo>
                <a:lnTo>
                  <a:pt x="1250177" y="774366"/>
                </a:lnTo>
                <a:lnTo>
                  <a:pt x="1270171" y="735331"/>
                </a:lnTo>
                <a:lnTo>
                  <a:pt x="1286513" y="694793"/>
                </a:lnTo>
                <a:lnTo>
                  <a:pt x="1299030" y="652891"/>
                </a:lnTo>
                <a:lnTo>
                  <a:pt x="1307547" y="609765"/>
                </a:lnTo>
                <a:lnTo>
                  <a:pt x="1311889" y="565557"/>
                </a:lnTo>
                <a:lnTo>
                  <a:pt x="1312439" y="543022"/>
                </a:lnTo>
                <a:lnTo>
                  <a:pt x="1311885" y="520560"/>
                </a:lnTo>
                <a:lnTo>
                  <a:pt x="1307537" y="476360"/>
                </a:lnTo>
                <a:lnTo>
                  <a:pt x="1299017" y="433242"/>
                </a:lnTo>
                <a:lnTo>
                  <a:pt x="1286497" y="391347"/>
                </a:lnTo>
                <a:lnTo>
                  <a:pt x="1270154" y="350816"/>
                </a:lnTo>
                <a:lnTo>
                  <a:pt x="1250160" y="311788"/>
                </a:lnTo>
                <a:lnTo>
                  <a:pt x="1226691" y="274405"/>
                </a:lnTo>
                <a:lnTo>
                  <a:pt x="1199922" y="238807"/>
                </a:lnTo>
                <a:lnTo>
                  <a:pt x="1170026" y="205134"/>
                </a:lnTo>
                <a:lnTo>
                  <a:pt x="1137180" y="173527"/>
                </a:lnTo>
                <a:lnTo>
                  <a:pt x="1101545" y="144116"/>
                </a:lnTo>
                <a:lnTo>
                  <a:pt x="1063288" y="117024"/>
                </a:lnTo>
                <a:lnTo>
                  <a:pt x="1022584" y="92394"/>
                </a:lnTo>
                <a:lnTo>
                  <a:pt x="979601" y="70365"/>
                </a:lnTo>
                <a:lnTo>
                  <a:pt x="934506" y="51071"/>
                </a:lnTo>
                <a:lnTo>
                  <a:pt x="887467" y="34652"/>
                </a:lnTo>
                <a:lnTo>
                  <a:pt x="838650" y="21243"/>
                </a:lnTo>
                <a:lnTo>
                  <a:pt x="788225" y="10982"/>
                </a:lnTo>
                <a:lnTo>
                  <a:pt x="736357" y="4006"/>
                </a:lnTo>
                <a:lnTo>
                  <a:pt x="683215" y="451"/>
                </a:lnTo>
                <a:lnTo>
                  <a:pt x="656219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8643" y="2615443"/>
            <a:ext cx="1289304" cy="10667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3512" y="3571247"/>
            <a:ext cx="1501140" cy="1234440"/>
          </a:xfrm>
          <a:custGeom>
            <a:avLst/>
            <a:gdLst/>
            <a:ahLst/>
            <a:cxnLst/>
            <a:rect l="l" t="t" r="r" b="b"/>
            <a:pathLst>
              <a:path w="1501139" h="1234439">
                <a:moveTo>
                  <a:pt x="750542" y="0"/>
                </a:moveTo>
                <a:lnTo>
                  <a:pt x="689111" y="2037"/>
                </a:lnTo>
                <a:lnTo>
                  <a:pt x="629041" y="8038"/>
                </a:lnTo>
                <a:lnTo>
                  <a:pt x="570522" y="17848"/>
                </a:lnTo>
                <a:lnTo>
                  <a:pt x="513748" y="31311"/>
                </a:lnTo>
                <a:lnTo>
                  <a:pt x="458909" y="48272"/>
                </a:lnTo>
                <a:lnTo>
                  <a:pt x="406197" y="68576"/>
                </a:lnTo>
                <a:lnTo>
                  <a:pt x="355804" y="92065"/>
                </a:lnTo>
                <a:lnTo>
                  <a:pt x="307921" y="118586"/>
                </a:lnTo>
                <a:lnTo>
                  <a:pt x="262740" y="147983"/>
                </a:lnTo>
                <a:lnTo>
                  <a:pt x="220452" y="180099"/>
                </a:lnTo>
                <a:lnTo>
                  <a:pt x="181263" y="214775"/>
                </a:lnTo>
                <a:lnTo>
                  <a:pt x="145349" y="251878"/>
                </a:lnTo>
                <a:lnTo>
                  <a:pt x="112911" y="291249"/>
                </a:lnTo>
                <a:lnTo>
                  <a:pt x="84150" y="332728"/>
                </a:lnTo>
                <a:lnTo>
                  <a:pt x="59266" y="376154"/>
                </a:lnTo>
                <a:lnTo>
                  <a:pt x="38459" y="421370"/>
                </a:lnTo>
                <a:lnTo>
                  <a:pt x="21928" y="468214"/>
                </a:lnTo>
                <a:lnTo>
                  <a:pt x="9875" y="516528"/>
                </a:lnTo>
                <a:lnTo>
                  <a:pt x="2499" y="566151"/>
                </a:lnTo>
                <a:lnTo>
                  <a:pt x="0" y="616849"/>
                </a:lnTo>
                <a:lnTo>
                  <a:pt x="633" y="642521"/>
                </a:lnTo>
                <a:lnTo>
                  <a:pt x="5606" y="692730"/>
                </a:lnTo>
                <a:lnTo>
                  <a:pt x="15352" y="741709"/>
                </a:lnTo>
                <a:lnTo>
                  <a:pt x="29672" y="789298"/>
                </a:lnTo>
                <a:lnTo>
                  <a:pt x="48367" y="835339"/>
                </a:lnTo>
                <a:lnTo>
                  <a:pt x="71236" y="879672"/>
                </a:lnTo>
                <a:lnTo>
                  <a:pt x="98080" y="922137"/>
                </a:lnTo>
                <a:lnTo>
                  <a:pt x="128699" y="962575"/>
                </a:lnTo>
                <a:lnTo>
                  <a:pt x="162893" y="1000825"/>
                </a:lnTo>
                <a:lnTo>
                  <a:pt x="200464" y="1036729"/>
                </a:lnTo>
                <a:lnTo>
                  <a:pt x="241222" y="1070138"/>
                </a:lnTo>
                <a:lnTo>
                  <a:pt x="284980" y="1100910"/>
                </a:lnTo>
                <a:lnTo>
                  <a:pt x="331536" y="1128887"/>
                </a:lnTo>
                <a:lnTo>
                  <a:pt x="380698" y="1153911"/>
                </a:lnTo>
                <a:lnTo>
                  <a:pt x="432275" y="1175828"/>
                </a:lnTo>
                <a:lnTo>
                  <a:pt x="486075" y="1194481"/>
                </a:lnTo>
                <a:lnTo>
                  <a:pt x="541905" y="1209715"/>
                </a:lnTo>
                <a:lnTo>
                  <a:pt x="599576" y="1221374"/>
                </a:lnTo>
                <a:lnTo>
                  <a:pt x="658894" y="1229301"/>
                </a:lnTo>
                <a:lnTo>
                  <a:pt x="719668" y="1233341"/>
                </a:lnTo>
                <a:lnTo>
                  <a:pt x="750542" y="1233855"/>
                </a:lnTo>
                <a:lnTo>
                  <a:pt x="781419" y="1233341"/>
                </a:lnTo>
                <a:lnTo>
                  <a:pt x="842199" y="1229301"/>
                </a:lnTo>
                <a:lnTo>
                  <a:pt x="901522" y="1221374"/>
                </a:lnTo>
                <a:lnTo>
                  <a:pt x="959196" y="1209715"/>
                </a:lnTo>
                <a:lnTo>
                  <a:pt x="1015029" y="1194481"/>
                </a:lnTo>
                <a:lnTo>
                  <a:pt x="1068830" y="1175828"/>
                </a:lnTo>
                <a:lnTo>
                  <a:pt x="1120407" y="1153911"/>
                </a:lnTo>
                <a:lnTo>
                  <a:pt x="1169569" y="1128887"/>
                </a:lnTo>
                <a:lnTo>
                  <a:pt x="1216123" y="1100910"/>
                </a:lnTo>
                <a:lnTo>
                  <a:pt x="1259880" y="1070138"/>
                </a:lnTo>
                <a:lnTo>
                  <a:pt x="1300640" y="1036727"/>
                </a:lnTo>
                <a:lnTo>
                  <a:pt x="1338215" y="1000816"/>
                </a:lnTo>
                <a:lnTo>
                  <a:pt x="1372412" y="962559"/>
                </a:lnTo>
                <a:lnTo>
                  <a:pt x="1403033" y="922114"/>
                </a:lnTo>
                <a:lnTo>
                  <a:pt x="1429877" y="879641"/>
                </a:lnTo>
                <a:lnTo>
                  <a:pt x="1452745" y="835299"/>
                </a:lnTo>
                <a:lnTo>
                  <a:pt x="1471437" y="789249"/>
                </a:lnTo>
                <a:lnTo>
                  <a:pt x="1485754" y="741650"/>
                </a:lnTo>
                <a:lnTo>
                  <a:pt x="1495495" y="692662"/>
                </a:lnTo>
                <a:lnTo>
                  <a:pt x="1500461" y="642444"/>
                </a:lnTo>
                <a:lnTo>
                  <a:pt x="1501089" y="616849"/>
                </a:lnTo>
                <a:lnTo>
                  <a:pt x="1500456" y="591333"/>
                </a:lnTo>
                <a:lnTo>
                  <a:pt x="1495484" y="541123"/>
                </a:lnTo>
                <a:lnTo>
                  <a:pt x="1485739" y="492143"/>
                </a:lnTo>
                <a:lnTo>
                  <a:pt x="1471420" y="444553"/>
                </a:lnTo>
                <a:lnTo>
                  <a:pt x="1452727" y="398511"/>
                </a:lnTo>
                <a:lnTo>
                  <a:pt x="1429859" y="354178"/>
                </a:lnTo>
                <a:lnTo>
                  <a:pt x="1403017" y="311712"/>
                </a:lnTo>
                <a:lnTo>
                  <a:pt x="1372399" y="271275"/>
                </a:lnTo>
                <a:lnTo>
                  <a:pt x="1338206" y="233024"/>
                </a:lnTo>
                <a:lnTo>
                  <a:pt x="1300637" y="197121"/>
                </a:lnTo>
                <a:lnTo>
                  <a:pt x="1259880" y="163711"/>
                </a:lnTo>
                <a:lnTo>
                  <a:pt x="1216123" y="132935"/>
                </a:lnTo>
                <a:lnTo>
                  <a:pt x="1169569" y="104957"/>
                </a:lnTo>
                <a:lnTo>
                  <a:pt x="1120407" y="79932"/>
                </a:lnTo>
                <a:lnTo>
                  <a:pt x="1068830" y="58016"/>
                </a:lnTo>
                <a:lnTo>
                  <a:pt x="1015029" y="39364"/>
                </a:lnTo>
                <a:lnTo>
                  <a:pt x="959196" y="24133"/>
                </a:lnTo>
                <a:lnTo>
                  <a:pt x="901522" y="12477"/>
                </a:lnTo>
                <a:lnTo>
                  <a:pt x="842199" y="4551"/>
                </a:lnTo>
                <a:lnTo>
                  <a:pt x="781419" y="513"/>
                </a:lnTo>
                <a:lnTo>
                  <a:pt x="750542" y="0"/>
                </a:lnTo>
                <a:close/>
              </a:path>
            </a:pathLst>
          </a:custGeom>
          <a:solidFill>
            <a:srgbClr val="FFF1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8437" y="3581658"/>
            <a:ext cx="1472184" cy="12131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94107" y="1549800"/>
            <a:ext cx="1231900" cy="1177925"/>
          </a:xfrm>
          <a:custGeom>
            <a:avLst/>
            <a:gdLst/>
            <a:ahLst/>
            <a:cxnLst/>
            <a:rect l="l" t="t" r="r" b="b"/>
            <a:pathLst>
              <a:path w="1231900" h="1177925">
                <a:moveTo>
                  <a:pt x="615671" y="0"/>
                </a:moveTo>
                <a:lnTo>
                  <a:pt x="565280" y="1944"/>
                </a:lnTo>
                <a:lnTo>
                  <a:pt x="516004" y="7671"/>
                </a:lnTo>
                <a:lnTo>
                  <a:pt x="468001" y="17033"/>
                </a:lnTo>
                <a:lnTo>
                  <a:pt x="421428" y="29881"/>
                </a:lnTo>
                <a:lnTo>
                  <a:pt x="376444" y="46067"/>
                </a:lnTo>
                <a:lnTo>
                  <a:pt x="333204" y="65441"/>
                </a:lnTo>
                <a:lnTo>
                  <a:pt x="291866" y="87857"/>
                </a:lnTo>
                <a:lnTo>
                  <a:pt x="252587" y="113165"/>
                </a:lnTo>
                <a:lnTo>
                  <a:pt x="215525" y="141216"/>
                </a:lnTo>
                <a:lnTo>
                  <a:pt x="180837" y="171864"/>
                </a:lnTo>
                <a:lnTo>
                  <a:pt x="148690" y="204954"/>
                </a:lnTo>
                <a:lnTo>
                  <a:pt x="119230" y="240361"/>
                </a:lnTo>
                <a:lnTo>
                  <a:pt x="92621" y="277931"/>
                </a:lnTo>
                <a:lnTo>
                  <a:pt x="69029" y="317513"/>
                </a:lnTo>
                <a:lnTo>
                  <a:pt x="48616" y="358954"/>
                </a:lnTo>
                <a:lnTo>
                  <a:pt x="31548" y="402101"/>
                </a:lnTo>
                <a:lnTo>
                  <a:pt x="17988" y="446803"/>
                </a:lnTo>
                <a:lnTo>
                  <a:pt x="8100" y="492907"/>
                </a:lnTo>
                <a:lnTo>
                  <a:pt x="2050" y="540261"/>
                </a:lnTo>
                <a:lnTo>
                  <a:pt x="0" y="588639"/>
                </a:lnTo>
                <a:lnTo>
                  <a:pt x="520" y="613139"/>
                </a:lnTo>
                <a:lnTo>
                  <a:pt x="4599" y="661051"/>
                </a:lnTo>
                <a:lnTo>
                  <a:pt x="12594" y="707790"/>
                </a:lnTo>
                <a:lnTo>
                  <a:pt x="24341" y="753203"/>
                </a:lnTo>
                <a:lnTo>
                  <a:pt x="39676" y="797139"/>
                </a:lnTo>
                <a:lnTo>
                  <a:pt x="58435" y="839444"/>
                </a:lnTo>
                <a:lnTo>
                  <a:pt x="80455" y="879968"/>
                </a:lnTo>
                <a:lnTo>
                  <a:pt x="105572" y="918556"/>
                </a:lnTo>
                <a:lnTo>
                  <a:pt x="133622" y="955057"/>
                </a:lnTo>
                <a:lnTo>
                  <a:pt x="164441" y="989319"/>
                </a:lnTo>
                <a:lnTo>
                  <a:pt x="197875" y="1021199"/>
                </a:lnTo>
                <a:lnTo>
                  <a:pt x="233769" y="1050565"/>
                </a:lnTo>
                <a:lnTo>
                  <a:pt x="271959" y="1077262"/>
                </a:lnTo>
                <a:lnTo>
                  <a:pt x="312287" y="1101142"/>
                </a:lnTo>
                <a:lnTo>
                  <a:pt x="354596" y="1122056"/>
                </a:lnTo>
                <a:lnTo>
                  <a:pt x="398728" y="1139856"/>
                </a:lnTo>
                <a:lnTo>
                  <a:pt x="444526" y="1154393"/>
                </a:lnTo>
                <a:lnTo>
                  <a:pt x="491833" y="1165519"/>
                </a:lnTo>
                <a:lnTo>
                  <a:pt x="540492" y="1173084"/>
                </a:lnTo>
                <a:lnTo>
                  <a:pt x="590346" y="1176940"/>
                </a:lnTo>
                <a:lnTo>
                  <a:pt x="615671" y="1177430"/>
                </a:lnTo>
                <a:lnTo>
                  <a:pt x="641000" y="1176940"/>
                </a:lnTo>
                <a:lnTo>
                  <a:pt x="690858" y="1173084"/>
                </a:lnTo>
                <a:lnTo>
                  <a:pt x="739521" y="1165519"/>
                </a:lnTo>
                <a:lnTo>
                  <a:pt x="786831" y="1154393"/>
                </a:lnTo>
                <a:lnTo>
                  <a:pt x="832630" y="1139856"/>
                </a:lnTo>
                <a:lnTo>
                  <a:pt x="876763" y="1122056"/>
                </a:lnTo>
                <a:lnTo>
                  <a:pt x="919071" y="1101142"/>
                </a:lnTo>
                <a:lnTo>
                  <a:pt x="959398" y="1077262"/>
                </a:lnTo>
                <a:lnTo>
                  <a:pt x="997586" y="1050565"/>
                </a:lnTo>
                <a:lnTo>
                  <a:pt x="1033479" y="1021199"/>
                </a:lnTo>
                <a:lnTo>
                  <a:pt x="1066915" y="989316"/>
                </a:lnTo>
                <a:lnTo>
                  <a:pt x="1097738" y="955049"/>
                </a:lnTo>
                <a:lnTo>
                  <a:pt x="1125791" y="918541"/>
                </a:lnTo>
                <a:lnTo>
                  <a:pt x="1150909" y="879945"/>
                </a:lnTo>
                <a:lnTo>
                  <a:pt x="1172930" y="839414"/>
                </a:lnTo>
                <a:lnTo>
                  <a:pt x="1191688" y="797101"/>
                </a:lnTo>
                <a:lnTo>
                  <a:pt x="1207022" y="753156"/>
                </a:lnTo>
                <a:lnTo>
                  <a:pt x="1218766" y="707734"/>
                </a:lnTo>
                <a:lnTo>
                  <a:pt x="1226756" y="660986"/>
                </a:lnTo>
                <a:lnTo>
                  <a:pt x="1230830" y="613065"/>
                </a:lnTo>
                <a:lnTo>
                  <a:pt x="1231346" y="588639"/>
                </a:lnTo>
                <a:lnTo>
                  <a:pt x="1230826" y="564291"/>
                </a:lnTo>
                <a:lnTo>
                  <a:pt x="1226747" y="516378"/>
                </a:lnTo>
                <a:lnTo>
                  <a:pt x="1218753" y="469638"/>
                </a:lnTo>
                <a:lnTo>
                  <a:pt x="1207008" y="424224"/>
                </a:lnTo>
                <a:lnTo>
                  <a:pt x="1191673" y="380288"/>
                </a:lnTo>
                <a:lnTo>
                  <a:pt x="1172915" y="337982"/>
                </a:lnTo>
                <a:lnTo>
                  <a:pt x="1150896" y="297459"/>
                </a:lnTo>
                <a:lnTo>
                  <a:pt x="1125780" y="258870"/>
                </a:lnTo>
                <a:lnTo>
                  <a:pt x="1097731" y="222369"/>
                </a:lnTo>
                <a:lnTo>
                  <a:pt x="1066912" y="188107"/>
                </a:lnTo>
                <a:lnTo>
                  <a:pt x="1033479" y="156225"/>
                </a:lnTo>
                <a:lnTo>
                  <a:pt x="997586" y="126857"/>
                </a:lnTo>
                <a:lnTo>
                  <a:pt x="959398" y="100158"/>
                </a:lnTo>
                <a:lnTo>
                  <a:pt x="919071" y="76278"/>
                </a:lnTo>
                <a:lnTo>
                  <a:pt x="876763" y="55365"/>
                </a:lnTo>
                <a:lnTo>
                  <a:pt x="832630" y="37566"/>
                </a:lnTo>
                <a:lnTo>
                  <a:pt x="786831" y="23031"/>
                </a:lnTo>
                <a:lnTo>
                  <a:pt x="739521" y="11907"/>
                </a:lnTo>
                <a:lnTo>
                  <a:pt x="690858" y="4344"/>
                </a:lnTo>
                <a:lnTo>
                  <a:pt x="641000" y="490"/>
                </a:lnTo>
                <a:lnTo>
                  <a:pt x="615671" y="0"/>
                </a:lnTo>
                <a:close/>
              </a:path>
            </a:pathLst>
          </a:custGeom>
          <a:solidFill>
            <a:srgbClr val="BD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06423" y="1561572"/>
            <a:ext cx="1207135" cy="1154430"/>
          </a:xfrm>
          <a:custGeom>
            <a:avLst/>
            <a:gdLst/>
            <a:ahLst/>
            <a:cxnLst/>
            <a:rect l="l" t="t" r="r" b="b"/>
            <a:pathLst>
              <a:path w="1207135" h="1154430">
                <a:moveTo>
                  <a:pt x="603356" y="0"/>
                </a:moveTo>
                <a:lnTo>
                  <a:pt x="553973" y="1905"/>
                </a:lnTo>
                <a:lnTo>
                  <a:pt x="505683" y="7517"/>
                </a:lnTo>
                <a:lnTo>
                  <a:pt x="458641" y="16692"/>
                </a:lnTo>
                <a:lnTo>
                  <a:pt x="413000" y="29283"/>
                </a:lnTo>
                <a:lnTo>
                  <a:pt x="368915" y="45145"/>
                </a:lnTo>
                <a:lnTo>
                  <a:pt x="326540" y="64132"/>
                </a:lnTo>
                <a:lnTo>
                  <a:pt x="286029" y="86100"/>
                </a:lnTo>
                <a:lnTo>
                  <a:pt x="247536" y="110902"/>
                </a:lnTo>
                <a:lnTo>
                  <a:pt x="211215" y="138393"/>
                </a:lnTo>
                <a:lnTo>
                  <a:pt x="177220" y="168428"/>
                </a:lnTo>
                <a:lnTo>
                  <a:pt x="145715" y="200856"/>
                </a:lnTo>
                <a:lnTo>
                  <a:pt x="116844" y="235555"/>
                </a:lnTo>
                <a:lnTo>
                  <a:pt x="90767" y="272374"/>
                </a:lnTo>
                <a:lnTo>
                  <a:pt x="67647" y="311164"/>
                </a:lnTo>
                <a:lnTo>
                  <a:pt x="47642" y="351776"/>
                </a:lnTo>
                <a:lnTo>
                  <a:pt x="30915" y="394061"/>
                </a:lnTo>
                <a:lnTo>
                  <a:pt x="17627" y="437869"/>
                </a:lnTo>
                <a:lnTo>
                  <a:pt x="7938" y="483051"/>
                </a:lnTo>
                <a:lnTo>
                  <a:pt x="2009" y="529457"/>
                </a:lnTo>
                <a:lnTo>
                  <a:pt x="0" y="576867"/>
                </a:lnTo>
                <a:lnTo>
                  <a:pt x="509" y="600879"/>
                </a:lnTo>
                <a:lnTo>
                  <a:pt x="4506" y="647832"/>
                </a:lnTo>
                <a:lnTo>
                  <a:pt x="12340" y="693636"/>
                </a:lnTo>
                <a:lnTo>
                  <a:pt x="23852" y="738141"/>
                </a:lnTo>
                <a:lnTo>
                  <a:pt x="38880" y="781198"/>
                </a:lnTo>
                <a:lnTo>
                  <a:pt x="57265" y="822658"/>
                </a:lnTo>
                <a:lnTo>
                  <a:pt x="78844" y="862371"/>
                </a:lnTo>
                <a:lnTo>
                  <a:pt x="103459" y="900187"/>
                </a:lnTo>
                <a:lnTo>
                  <a:pt x="130948" y="935958"/>
                </a:lnTo>
                <a:lnTo>
                  <a:pt x="161151" y="969534"/>
                </a:lnTo>
                <a:lnTo>
                  <a:pt x="193917" y="1000777"/>
                </a:lnTo>
                <a:lnTo>
                  <a:pt x="229094" y="1029555"/>
                </a:lnTo>
                <a:lnTo>
                  <a:pt x="266521" y="1055719"/>
                </a:lnTo>
                <a:lnTo>
                  <a:pt x="306042" y="1079122"/>
                </a:lnTo>
                <a:lnTo>
                  <a:pt x="347504" y="1099618"/>
                </a:lnTo>
                <a:lnTo>
                  <a:pt x="390753" y="1117063"/>
                </a:lnTo>
                <a:lnTo>
                  <a:pt x="435636" y="1131309"/>
                </a:lnTo>
                <a:lnTo>
                  <a:pt x="481996" y="1142212"/>
                </a:lnTo>
                <a:lnTo>
                  <a:pt x="529682" y="1149626"/>
                </a:lnTo>
                <a:lnTo>
                  <a:pt x="578537" y="1153405"/>
                </a:lnTo>
                <a:lnTo>
                  <a:pt x="603356" y="1153886"/>
                </a:lnTo>
                <a:lnTo>
                  <a:pt x="628178" y="1153405"/>
                </a:lnTo>
                <a:lnTo>
                  <a:pt x="677039" y="1149626"/>
                </a:lnTo>
                <a:lnTo>
                  <a:pt x="724728" y="1142212"/>
                </a:lnTo>
                <a:lnTo>
                  <a:pt x="771092" y="1131309"/>
                </a:lnTo>
                <a:lnTo>
                  <a:pt x="815976" y="1117063"/>
                </a:lnTo>
                <a:lnTo>
                  <a:pt x="859226" y="1099618"/>
                </a:lnTo>
                <a:lnTo>
                  <a:pt x="900689" y="1079122"/>
                </a:lnTo>
                <a:lnTo>
                  <a:pt x="940210" y="1055719"/>
                </a:lnTo>
                <a:lnTo>
                  <a:pt x="977635" y="1029555"/>
                </a:lnTo>
                <a:lnTo>
                  <a:pt x="1012810" y="1000777"/>
                </a:lnTo>
                <a:lnTo>
                  <a:pt x="1045577" y="969531"/>
                </a:lnTo>
                <a:lnTo>
                  <a:pt x="1075783" y="935950"/>
                </a:lnTo>
                <a:lnTo>
                  <a:pt x="1103274" y="900172"/>
                </a:lnTo>
                <a:lnTo>
                  <a:pt x="1127889" y="862349"/>
                </a:lnTo>
                <a:lnTo>
                  <a:pt x="1149469" y="822629"/>
                </a:lnTo>
                <a:lnTo>
                  <a:pt x="1167851" y="781162"/>
                </a:lnTo>
                <a:lnTo>
                  <a:pt x="1182877" y="738096"/>
                </a:lnTo>
                <a:lnTo>
                  <a:pt x="1194386" y="693582"/>
                </a:lnTo>
                <a:lnTo>
                  <a:pt x="1202217" y="647769"/>
                </a:lnTo>
                <a:lnTo>
                  <a:pt x="1206209" y="600805"/>
                </a:lnTo>
                <a:lnTo>
                  <a:pt x="1206714" y="576867"/>
                </a:lnTo>
                <a:lnTo>
                  <a:pt x="1206204" y="553004"/>
                </a:lnTo>
                <a:lnTo>
                  <a:pt x="1202208" y="506050"/>
                </a:lnTo>
                <a:lnTo>
                  <a:pt x="1194374" y="460245"/>
                </a:lnTo>
                <a:lnTo>
                  <a:pt x="1182863" y="415739"/>
                </a:lnTo>
                <a:lnTo>
                  <a:pt x="1167836" y="372682"/>
                </a:lnTo>
                <a:lnTo>
                  <a:pt x="1149453" y="331222"/>
                </a:lnTo>
                <a:lnTo>
                  <a:pt x="1127875" y="291510"/>
                </a:lnTo>
                <a:lnTo>
                  <a:pt x="1103262" y="253693"/>
                </a:lnTo>
                <a:lnTo>
                  <a:pt x="1075775" y="217922"/>
                </a:lnTo>
                <a:lnTo>
                  <a:pt x="1045574" y="184346"/>
                </a:lnTo>
                <a:lnTo>
                  <a:pt x="1012810" y="153102"/>
                </a:lnTo>
                <a:lnTo>
                  <a:pt x="977635" y="124320"/>
                </a:lnTo>
                <a:lnTo>
                  <a:pt x="940210" y="98156"/>
                </a:lnTo>
                <a:lnTo>
                  <a:pt x="900689" y="74752"/>
                </a:lnTo>
                <a:lnTo>
                  <a:pt x="859226" y="54257"/>
                </a:lnTo>
                <a:lnTo>
                  <a:pt x="815976" y="36814"/>
                </a:lnTo>
                <a:lnTo>
                  <a:pt x="771092" y="22569"/>
                </a:lnTo>
                <a:lnTo>
                  <a:pt x="724728" y="11668"/>
                </a:lnTo>
                <a:lnTo>
                  <a:pt x="677039" y="4257"/>
                </a:lnTo>
                <a:lnTo>
                  <a:pt x="628178" y="480"/>
                </a:lnTo>
                <a:lnTo>
                  <a:pt x="603356" y="0"/>
                </a:lnTo>
                <a:close/>
              </a:path>
            </a:pathLst>
          </a:custGeom>
          <a:solidFill>
            <a:srgbClr val="C4C4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12725" y="1783715"/>
            <a:ext cx="795655" cy="723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239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Гумин кисл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о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тала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р,</a:t>
            </a:r>
            <a:r>
              <a:rPr sz="1000" b="1" spc="10" dirty="0">
                <a:solidFill>
                  <a:srgbClr val="231F20"/>
                </a:solidFill>
                <a:latin typeface="Cambria"/>
                <a:cs typeface="Cambria"/>
              </a:rPr>
              <a:t> г/л</a:t>
            </a:r>
            <a:endParaRPr sz="1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18-20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8096" y="4019747"/>
            <a:ext cx="101155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Ор</a:t>
            </a:r>
            <a:r>
              <a:rPr sz="1000" b="1" spc="-10" dirty="0">
                <a:solidFill>
                  <a:srgbClr val="231F20"/>
                </a:solidFill>
                <a:latin typeface="Cambria"/>
                <a:cs typeface="Cambria"/>
              </a:rPr>
              <a:t>г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аник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1000" b="1" spc="20" dirty="0">
                <a:solidFill>
                  <a:srgbClr val="231F20"/>
                </a:solidFill>
                <a:latin typeface="Cambria"/>
                <a:cs typeface="Cambria"/>
              </a:rPr>
              <a:t>м</a:t>
            </a:r>
            <a:r>
              <a:rPr sz="1000" b="1" spc="-35" dirty="0">
                <a:solidFill>
                  <a:srgbClr val="231F20"/>
                </a:solidFill>
                <a:latin typeface="Cambria"/>
                <a:cs typeface="Cambria"/>
              </a:rPr>
              <a:t>о</a:t>
            </a:r>
            <a:r>
              <a:rPr sz="1000" b="1" spc="10" dirty="0">
                <a:solidFill>
                  <a:srgbClr val="231F20"/>
                </a:solidFill>
                <a:latin typeface="Cambria"/>
                <a:cs typeface="Cambria"/>
              </a:rPr>
              <a:t>дда,</a:t>
            </a:r>
            <a:endParaRPr sz="1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000" b="1" spc="25" dirty="0">
                <a:solidFill>
                  <a:srgbClr val="231F20"/>
                </a:solidFill>
                <a:latin typeface="Cambria"/>
                <a:cs typeface="Cambria"/>
              </a:rPr>
              <a:t>%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80-85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23366" y="1754751"/>
            <a:ext cx="1202690" cy="1125855"/>
          </a:xfrm>
          <a:custGeom>
            <a:avLst/>
            <a:gdLst/>
            <a:ahLst/>
            <a:cxnLst/>
            <a:rect l="l" t="t" r="r" b="b"/>
            <a:pathLst>
              <a:path w="1202689" h="1125855">
                <a:moveTo>
                  <a:pt x="601117" y="0"/>
                </a:moveTo>
                <a:lnTo>
                  <a:pt x="551917" y="1858"/>
                </a:lnTo>
                <a:lnTo>
                  <a:pt x="503805" y="7333"/>
                </a:lnTo>
                <a:lnTo>
                  <a:pt x="456937" y="16282"/>
                </a:lnTo>
                <a:lnTo>
                  <a:pt x="411466" y="28564"/>
                </a:lnTo>
                <a:lnTo>
                  <a:pt x="367544" y="44035"/>
                </a:lnTo>
                <a:lnTo>
                  <a:pt x="325326" y="62556"/>
                </a:lnTo>
                <a:lnTo>
                  <a:pt x="284965" y="83983"/>
                </a:lnTo>
                <a:lnTo>
                  <a:pt x="246615" y="108175"/>
                </a:lnTo>
                <a:lnTo>
                  <a:pt x="210429" y="134990"/>
                </a:lnTo>
                <a:lnTo>
                  <a:pt x="176561" y="164287"/>
                </a:lnTo>
                <a:lnTo>
                  <a:pt x="145174" y="195918"/>
                </a:lnTo>
                <a:lnTo>
                  <a:pt x="116410" y="229764"/>
                </a:lnTo>
                <a:lnTo>
                  <a:pt x="90431" y="265678"/>
                </a:lnTo>
                <a:lnTo>
                  <a:pt x="67396" y="303515"/>
                </a:lnTo>
                <a:lnTo>
                  <a:pt x="47466" y="343130"/>
                </a:lnTo>
                <a:lnTo>
                  <a:pt x="30801" y="384375"/>
                </a:lnTo>
                <a:lnTo>
                  <a:pt x="17562" y="427107"/>
                </a:lnTo>
                <a:lnTo>
                  <a:pt x="7908" y="471178"/>
                </a:lnTo>
                <a:lnTo>
                  <a:pt x="2001" y="516444"/>
                </a:lnTo>
                <a:lnTo>
                  <a:pt x="0" y="562687"/>
                </a:lnTo>
                <a:lnTo>
                  <a:pt x="507" y="586107"/>
                </a:lnTo>
                <a:lnTo>
                  <a:pt x="4489" y="631907"/>
                </a:lnTo>
                <a:lnTo>
                  <a:pt x="12294" y="676586"/>
                </a:lnTo>
                <a:lnTo>
                  <a:pt x="23764" y="719997"/>
                </a:lnTo>
                <a:lnTo>
                  <a:pt x="38736" y="761995"/>
                </a:lnTo>
                <a:lnTo>
                  <a:pt x="57052" y="802436"/>
                </a:lnTo>
                <a:lnTo>
                  <a:pt x="78552" y="841172"/>
                </a:lnTo>
                <a:lnTo>
                  <a:pt x="103075" y="878059"/>
                </a:lnTo>
                <a:lnTo>
                  <a:pt x="130462" y="912951"/>
                </a:lnTo>
                <a:lnTo>
                  <a:pt x="160552" y="945702"/>
                </a:lnTo>
                <a:lnTo>
                  <a:pt x="193196" y="976177"/>
                </a:lnTo>
                <a:lnTo>
                  <a:pt x="228242" y="1004247"/>
                </a:lnTo>
                <a:lnTo>
                  <a:pt x="265530" y="1029767"/>
                </a:lnTo>
                <a:lnTo>
                  <a:pt x="304904" y="1052594"/>
                </a:lnTo>
                <a:lnTo>
                  <a:pt x="346213" y="1072586"/>
                </a:lnTo>
                <a:lnTo>
                  <a:pt x="389302" y="1089601"/>
                </a:lnTo>
                <a:lnTo>
                  <a:pt x="434017" y="1103497"/>
                </a:lnTo>
                <a:lnTo>
                  <a:pt x="480206" y="1114132"/>
                </a:lnTo>
                <a:lnTo>
                  <a:pt x="527715" y="1121363"/>
                </a:lnTo>
                <a:lnTo>
                  <a:pt x="576390" y="1125049"/>
                </a:lnTo>
                <a:lnTo>
                  <a:pt x="601117" y="1125518"/>
                </a:lnTo>
                <a:lnTo>
                  <a:pt x="625847" y="1125049"/>
                </a:lnTo>
                <a:lnTo>
                  <a:pt x="674527" y="1121363"/>
                </a:lnTo>
                <a:lnTo>
                  <a:pt x="722039" y="1114132"/>
                </a:lnTo>
                <a:lnTo>
                  <a:pt x="768230" y="1103497"/>
                </a:lnTo>
                <a:lnTo>
                  <a:pt x="812948" y="1089601"/>
                </a:lnTo>
                <a:lnTo>
                  <a:pt x="856037" y="1072586"/>
                </a:lnTo>
                <a:lnTo>
                  <a:pt x="897345" y="1052594"/>
                </a:lnTo>
                <a:lnTo>
                  <a:pt x="936719" y="1029767"/>
                </a:lnTo>
                <a:lnTo>
                  <a:pt x="974005" y="1004247"/>
                </a:lnTo>
                <a:lnTo>
                  <a:pt x="1009049" y="976177"/>
                </a:lnTo>
                <a:lnTo>
                  <a:pt x="1041695" y="945700"/>
                </a:lnTo>
                <a:lnTo>
                  <a:pt x="1071789" y="912943"/>
                </a:lnTo>
                <a:lnTo>
                  <a:pt x="1099178" y="878045"/>
                </a:lnTo>
                <a:lnTo>
                  <a:pt x="1123703" y="841151"/>
                </a:lnTo>
                <a:lnTo>
                  <a:pt x="1145202" y="802408"/>
                </a:lnTo>
                <a:lnTo>
                  <a:pt x="1163517" y="761959"/>
                </a:lnTo>
                <a:lnTo>
                  <a:pt x="1178488" y="719953"/>
                </a:lnTo>
                <a:lnTo>
                  <a:pt x="1189954" y="676533"/>
                </a:lnTo>
                <a:lnTo>
                  <a:pt x="1197755" y="631846"/>
                </a:lnTo>
                <a:lnTo>
                  <a:pt x="1201733" y="586038"/>
                </a:lnTo>
                <a:lnTo>
                  <a:pt x="1202236" y="562687"/>
                </a:lnTo>
                <a:lnTo>
                  <a:pt x="1201728" y="539412"/>
                </a:lnTo>
                <a:lnTo>
                  <a:pt x="1197746" y="493611"/>
                </a:lnTo>
                <a:lnTo>
                  <a:pt x="1189941" y="448933"/>
                </a:lnTo>
                <a:lnTo>
                  <a:pt x="1178473" y="405521"/>
                </a:lnTo>
                <a:lnTo>
                  <a:pt x="1163502" y="363522"/>
                </a:lnTo>
                <a:lnTo>
                  <a:pt x="1145187" y="323081"/>
                </a:lnTo>
                <a:lnTo>
                  <a:pt x="1123689" y="284344"/>
                </a:lnTo>
                <a:lnTo>
                  <a:pt x="1099167" y="247457"/>
                </a:lnTo>
                <a:lnTo>
                  <a:pt x="1071781" y="212565"/>
                </a:lnTo>
                <a:lnTo>
                  <a:pt x="1041692" y="179814"/>
                </a:lnTo>
                <a:lnTo>
                  <a:pt x="1009049" y="149337"/>
                </a:lnTo>
                <a:lnTo>
                  <a:pt x="974005" y="121264"/>
                </a:lnTo>
                <a:lnTo>
                  <a:pt x="936719" y="95743"/>
                </a:lnTo>
                <a:lnTo>
                  <a:pt x="897345" y="72915"/>
                </a:lnTo>
                <a:lnTo>
                  <a:pt x="856037" y="52924"/>
                </a:lnTo>
                <a:lnTo>
                  <a:pt x="812948" y="35910"/>
                </a:lnTo>
                <a:lnTo>
                  <a:pt x="768230" y="22015"/>
                </a:lnTo>
                <a:lnTo>
                  <a:pt x="722039" y="11382"/>
                </a:lnTo>
                <a:lnTo>
                  <a:pt x="674527" y="4153"/>
                </a:lnTo>
                <a:lnTo>
                  <a:pt x="625847" y="468"/>
                </a:lnTo>
                <a:lnTo>
                  <a:pt x="601117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32459" y="1765050"/>
            <a:ext cx="1182625" cy="11064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71855" y="1592874"/>
            <a:ext cx="1263650" cy="1155065"/>
          </a:xfrm>
          <a:custGeom>
            <a:avLst/>
            <a:gdLst/>
            <a:ahLst/>
            <a:cxnLst/>
            <a:rect l="l" t="t" r="r" b="b"/>
            <a:pathLst>
              <a:path w="1263650" h="1155064">
                <a:moveTo>
                  <a:pt x="631756" y="0"/>
                </a:moveTo>
                <a:lnTo>
                  <a:pt x="580048" y="1907"/>
                </a:lnTo>
                <a:lnTo>
                  <a:pt x="529485" y="7525"/>
                </a:lnTo>
                <a:lnTo>
                  <a:pt x="480228" y="16709"/>
                </a:lnTo>
                <a:lnTo>
                  <a:pt x="432439" y="29312"/>
                </a:lnTo>
                <a:lnTo>
                  <a:pt x="386279" y="45190"/>
                </a:lnTo>
                <a:lnTo>
                  <a:pt x="341910" y="64197"/>
                </a:lnTo>
                <a:lnTo>
                  <a:pt x="299492" y="86187"/>
                </a:lnTo>
                <a:lnTo>
                  <a:pt x="259187" y="111014"/>
                </a:lnTo>
                <a:lnTo>
                  <a:pt x="221157" y="138533"/>
                </a:lnTo>
                <a:lnTo>
                  <a:pt x="185562" y="168598"/>
                </a:lnTo>
                <a:lnTo>
                  <a:pt x="152575" y="201059"/>
                </a:lnTo>
                <a:lnTo>
                  <a:pt x="122346" y="235792"/>
                </a:lnTo>
                <a:lnTo>
                  <a:pt x="95042" y="272648"/>
                </a:lnTo>
                <a:lnTo>
                  <a:pt x="70833" y="311477"/>
                </a:lnTo>
                <a:lnTo>
                  <a:pt x="49886" y="352131"/>
                </a:lnTo>
                <a:lnTo>
                  <a:pt x="32372" y="394459"/>
                </a:lnTo>
                <a:lnTo>
                  <a:pt x="18457" y="438311"/>
                </a:lnTo>
                <a:lnTo>
                  <a:pt x="8312" y="483539"/>
                </a:lnTo>
                <a:lnTo>
                  <a:pt x="2104" y="529992"/>
                </a:lnTo>
                <a:lnTo>
                  <a:pt x="0" y="577449"/>
                </a:lnTo>
                <a:lnTo>
                  <a:pt x="533" y="601484"/>
                </a:lnTo>
                <a:lnTo>
                  <a:pt x="4719" y="648485"/>
                </a:lnTo>
                <a:lnTo>
                  <a:pt x="12923" y="694335"/>
                </a:lnTo>
                <a:lnTo>
                  <a:pt x="24977" y="738885"/>
                </a:lnTo>
                <a:lnTo>
                  <a:pt x="40712" y="781986"/>
                </a:lnTo>
                <a:lnTo>
                  <a:pt x="59962" y="823487"/>
                </a:lnTo>
                <a:lnTo>
                  <a:pt x="82558" y="863239"/>
                </a:lnTo>
                <a:lnTo>
                  <a:pt x="108331" y="901094"/>
                </a:lnTo>
                <a:lnTo>
                  <a:pt x="137113" y="936901"/>
                </a:lnTo>
                <a:lnTo>
                  <a:pt x="168737" y="970512"/>
                </a:lnTo>
                <a:lnTo>
                  <a:pt x="203045" y="1001786"/>
                </a:lnTo>
                <a:lnTo>
                  <a:pt x="239877" y="1030594"/>
                </a:lnTo>
                <a:lnTo>
                  <a:pt x="279065" y="1056784"/>
                </a:lnTo>
                <a:lnTo>
                  <a:pt x="320447" y="1080210"/>
                </a:lnTo>
                <a:lnTo>
                  <a:pt x="363861" y="1100727"/>
                </a:lnTo>
                <a:lnTo>
                  <a:pt x="409146" y="1118189"/>
                </a:lnTo>
                <a:lnTo>
                  <a:pt x="456140" y="1132449"/>
                </a:lnTo>
                <a:lnTo>
                  <a:pt x="504683" y="1143363"/>
                </a:lnTo>
                <a:lnTo>
                  <a:pt x="554613" y="1150784"/>
                </a:lnTo>
                <a:lnTo>
                  <a:pt x="605769" y="1154567"/>
                </a:lnTo>
                <a:lnTo>
                  <a:pt x="631756" y="1155048"/>
                </a:lnTo>
                <a:lnTo>
                  <a:pt x="657746" y="1154567"/>
                </a:lnTo>
                <a:lnTo>
                  <a:pt x="708907" y="1150784"/>
                </a:lnTo>
                <a:lnTo>
                  <a:pt x="758841" y="1143363"/>
                </a:lnTo>
                <a:lnTo>
                  <a:pt x="807387" y="1132449"/>
                </a:lnTo>
                <a:lnTo>
                  <a:pt x="854383" y="1118189"/>
                </a:lnTo>
                <a:lnTo>
                  <a:pt x="899669" y="1100727"/>
                </a:lnTo>
                <a:lnTo>
                  <a:pt x="943083" y="1080210"/>
                </a:lnTo>
                <a:lnTo>
                  <a:pt x="984464" y="1056784"/>
                </a:lnTo>
                <a:lnTo>
                  <a:pt x="1023650" y="1030594"/>
                </a:lnTo>
                <a:lnTo>
                  <a:pt x="1060480" y="1001786"/>
                </a:lnTo>
                <a:lnTo>
                  <a:pt x="1094789" y="970509"/>
                </a:lnTo>
                <a:lnTo>
                  <a:pt x="1126417" y="936893"/>
                </a:lnTo>
                <a:lnTo>
                  <a:pt x="1155201" y="901079"/>
                </a:lnTo>
                <a:lnTo>
                  <a:pt x="1180976" y="863217"/>
                </a:lnTo>
                <a:lnTo>
                  <a:pt x="1203571" y="823457"/>
                </a:lnTo>
                <a:lnTo>
                  <a:pt x="1222819" y="781948"/>
                </a:lnTo>
                <a:lnTo>
                  <a:pt x="1238552" y="738839"/>
                </a:lnTo>
                <a:lnTo>
                  <a:pt x="1250603" y="694281"/>
                </a:lnTo>
                <a:lnTo>
                  <a:pt x="1258802" y="648422"/>
                </a:lnTo>
                <a:lnTo>
                  <a:pt x="1262982" y="601412"/>
                </a:lnTo>
                <a:lnTo>
                  <a:pt x="1263511" y="577449"/>
                </a:lnTo>
                <a:lnTo>
                  <a:pt x="1262977" y="553563"/>
                </a:lnTo>
                <a:lnTo>
                  <a:pt x="1258792" y="506561"/>
                </a:lnTo>
                <a:lnTo>
                  <a:pt x="1250590" y="460710"/>
                </a:lnTo>
                <a:lnTo>
                  <a:pt x="1238537" y="416159"/>
                </a:lnTo>
                <a:lnTo>
                  <a:pt x="1222803" y="373059"/>
                </a:lnTo>
                <a:lnTo>
                  <a:pt x="1203556" y="331557"/>
                </a:lnTo>
                <a:lnTo>
                  <a:pt x="1180962" y="291805"/>
                </a:lnTo>
                <a:lnTo>
                  <a:pt x="1155191" y="253950"/>
                </a:lnTo>
                <a:lnTo>
                  <a:pt x="1126410" y="218143"/>
                </a:lnTo>
                <a:lnTo>
                  <a:pt x="1094787" y="184533"/>
                </a:lnTo>
                <a:lnTo>
                  <a:pt x="1060480" y="153256"/>
                </a:lnTo>
                <a:lnTo>
                  <a:pt x="1023650" y="124446"/>
                </a:lnTo>
                <a:lnTo>
                  <a:pt x="984464" y="98255"/>
                </a:lnTo>
                <a:lnTo>
                  <a:pt x="943083" y="74828"/>
                </a:lnTo>
                <a:lnTo>
                  <a:pt x="899669" y="54312"/>
                </a:lnTo>
                <a:lnTo>
                  <a:pt x="854383" y="36851"/>
                </a:lnTo>
                <a:lnTo>
                  <a:pt x="807387" y="22592"/>
                </a:lnTo>
                <a:lnTo>
                  <a:pt x="758841" y="11680"/>
                </a:lnTo>
                <a:lnTo>
                  <a:pt x="708907" y="4261"/>
                </a:lnTo>
                <a:lnTo>
                  <a:pt x="657746" y="480"/>
                </a:lnTo>
                <a:lnTo>
                  <a:pt x="631756" y="0"/>
                </a:lnTo>
                <a:close/>
              </a:path>
            </a:pathLst>
          </a:custGeom>
          <a:solidFill>
            <a:srgbClr val="86C7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82463" y="1603505"/>
            <a:ext cx="1240534" cy="11338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05303" y="1828843"/>
            <a:ext cx="1125855" cy="1086485"/>
          </a:xfrm>
          <a:custGeom>
            <a:avLst/>
            <a:gdLst/>
            <a:ahLst/>
            <a:cxnLst/>
            <a:rect l="l" t="t" r="r" b="b"/>
            <a:pathLst>
              <a:path w="1125854" h="1086485">
                <a:moveTo>
                  <a:pt x="562787" y="0"/>
                </a:moveTo>
                <a:lnTo>
                  <a:pt x="516724" y="1794"/>
                </a:lnTo>
                <a:lnTo>
                  <a:pt x="471681" y="7079"/>
                </a:lnTo>
                <a:lnTo>
                  <a:pt x="427801" y="15718"/>
                </a:lnTo>
                <a:lnTo>
                  <a:pt x="385230" y="27574"/>
                </a:lnTo>
                <a:lnTo>
                  <a:pt x="344109" y="42509"/>
                </a:lnTo>
                <a:lnTo>
                  <a:pt x="304583" y="60387"/>
                </a:lnTo>
                <a:lnTo>
                  <a:pt x="266796" y="81072"/>
                </a:lnTo>
                <a:lnTo>
                  <a:pt x="230891" y="104425"/>
                </a:lnTo>
                <a:lnTo>
                  <a:pt x="197013" y="130310"/>
                </a:lnTo>
                <a:lnTo>
                  <a:pt x="165304" y="158591"/>
                </a:lnTo>
                <a:lnTo>
                  <a:pt x="135917" y="189126"/>
                </a:lnTo>
                <a:lnTo>
                  <a:pt x="108988" y="221798"/>
                </a:lnTo>
                <a:lnTo>
                  <a:pt x="84665" y="256467"/>
                </a:lnTo>
                <a:lnTo>
                  <a:pt x="63098" y="292991"/>
                </a:lnTo>
                <a:lnTo>
                  <a:pt x="44439" y="331232"/>
                </a:lnTo>
                <a:lnTo>
                  <a:pt x="28837" y="371047"/>
                </a:lnTo>
                <a:lnTo>
                  <a:pt x="16442" y="412296"/>
                </a:lnTo>
                <a:lnTo>
                  <a:pt x="7404" y="454839"/>
                </a:lnTo>
                <a:lnTo>
                  <a:pt x="1874" y="498535"/>
                </a:lnTo>
                <a:lnTo>
                  <a:pt x="0" y="543175"/>
                </a:lnTo>
                <a:lnTo>
                  <a:pt x="475" y="565783"/>
                </a:lnTo>
                <a:lnTo>
                  <a:pt x="4203" y="609995"/>
                </a:lnTo>
                <a:lnTo>
                  <a:pt x="11511" y="653124"/>
                </a:lnTo>
                <a:lnTo>
                  <a:pt x="22249" y="695030"/>
                </a:lnTo>
                <a:lnTo>
                  <a:pt x="36267" y="735572"/>
                </a:lnTo>
                <a:lnTo>
                  <a:pt x="53415" y="774610"/>
                </a:lnTo>
                <a:lnTo>
                  <a:pt x="73544" y="812003"/>
                </a:lnTo>
                <a:lnTo>
                  <a:pt x="96503" y="847611"/>
                </a:lnTo>
                <a:lnTo>
                  <a:pt x="122144" y="881292"/>
                </a:lnTo>
                <a:lnTo>
                  <a:pt x="150316" y="912907"/>
                </a:lnTo>
                <a:lnTo>
                  <a:pt x="180878" y="942325"/>
                </a:lnTo>
                <a:lnTo>
                  <a:pt x="213690" y="969424"/>
                </a:lnTo>
                <a:lnTo>
                  <a:pt x="248599" y="994059"/>
                </a:lnTo>
                <a:lnTo>
                  <a:pt x="285463" y="1016096"/>
                </a:lnTo>
                <a:lnTo>
                  <a:pt x="324138" y="1035395"/>
                </a:lnTo>
                <a:lnTo>
                  <a:pt x="364479" y="1051820"/>
                </a:lnTo>
                <a:lnTo>
                  <a:pt x="406343" y="1065235"/>
                </a:lnTo>
                <a:lnTo>
                  <a:pt x="449587" y="1075500"/>
                </a:lnTo>
                <a:lnTo>
                  <a:pt x="494066" y="1082481"/>
                </a:lnTo>
                <a:lnTo>
                  <a:pt x="539637" y="1086038"/>
                </a:lnTo>
                <a:lnTo>
                  <a:pt x="562787" y="1086491"/>
                </a:lnTo>
                <a:lnTo>
                  <a:pt x="585940" y="1086038"/>
                </a:lnTo>
                <a:lnTo>
                  <a:pt x="631516" y="1082481"/>
                </a:lnTo>
                <a:lnTo>
                  <a:pt x="675998" y="1075500"/>
                </a:lnTo>
                <a:lnTo>
                  <a:pt x="719244" y="1065235"/>
                </a:lnTo>
                <a:lnTo>
                  <a:pt x="761110" y="1051820"/>
                </a:lnTo>
                <a:lnTo>
                  <a:pt x="801452" y="1035395"/>
                </a:lnTo>
                <a:lnTo>
                  <a:pt x="840126" y="1016096"/>
                </a:lnTo>
                <a:lnTo>
                  <a:pt x="876989" y="994059"/>
                </a:lnTo>
                <a:lnTo>
                  <a:pt x="911898" y="969424"/>
                </a:lnTo>
                <a:lnTo>
                  <a:pt x="944708" y="942325"/>
                </a:lnTo>
                <a:lnTo>
                  <a:pt x="975271" y="912905"/>
                </a:lnTo>
                <a:lnTo>
                  <a:pt x="1003447" y="881285"/>
                </a:lnTo>
                <a:lnTo>
                  <a:pt x="1029090" y="847598"/>
                </a:lnTo>
                <a:lnTo>
                  <a:pt x="1052050" y="811984"/>
                </a:lnTo>
                <a:lnTo>
                  <a:pt x="1072179" y="774584"/>
                </a:lnTo>
                <a:lnTo>
                  <a:pt x="1089327" y="735539"/>
                </a:lnTo>
                <a:lnTo>
                  <a:pt x="1103343" y="694989"/>
                </a:lnTo>
                <a:lnTo>
                  <a:pt x="1114078" y="653075"/>
                </a:lnTo>
                <a:lnTo>
                  <a:pt x="1121382" y="609937"/>
                </a:lnTo>
                <a:lnTo>
                  <a:pt x="1125106" y="565716"/>
                </a:lnTo>
                <a:lnTo>
                  <a:pt x="1125577" y="543175"/>
                </a:lnTo>
                <a:lnTo>
                  <a:pt x="1125102" y="520707"/>
                </a:lnTo>
                <a:lnTo>
                  <a:pt x="1121374" y="476495"/>
                </a:lnTo>
                <a:lnTo>
                  <a:pt x="1114066" y="433365"/>
                </a:lnTo>
                <a:lnTo>
                  <a:pt x="1103329" y="391459"/>
                </a:lnTo>
                <a:lnTo>
                  <a:pt x="1089312" y="350916"/>
                </a:lnTo>
                <a:lnTo>
                  <a:pt x="1072165" y="311878"/>
                </a:lnTo>
                <a:lnTo>
                  <a:pt x="1052037" y="274485"/>
                </a:lnTo>
                <a:lnTo>
                  <a:pt x="1029079" y="238877"/>
                </a:lnTo>
                <a:lnTo>
                  <a:pt x="1003439" y="205195"/>
                </a:lnTo>
                <a:lnTo>
                  <a:pt x="975269" y="173579"/>
                </a:lnTo>
                <a:lnTo>
                  <a:pt x="944708" y="144160"/>
                </a:lnTo>
                <a:lnTo>
                  <a:pt x="911898" y="117060"/>
                </a:lnTo>
                <a:lnTo>
                  <a:pt x="876989" y="92423"/>
                </a:lnTo>
                <a:lnTo>
                  <a:pt x="840126" y="70387"/>
                </a:lnTo>
                <a:lnTo>
                  <a:pt x="801452" y="51089"/>
                </a:lnTo>
                <a:lnTo>
                  <a:pt x="761110" y="34665"/>
                </a:lnTo>
                <a:lnTo>
                  <a:pt x="719244" y="21252"/>
                </a:lnTo>
                <a:lnTo>
                  <a:pt x="675998" y="10988"/>
                </a:lnTo>
                <a:lnTo>
                  <a:pt x="631516" y="4009"/>
                </a:lnTo>
                <a:lnTo>
                  <a:pt x="585940" y="452"/>
                </a:lnTo>
                <a:lnTo>
                  <a:pt x="562787" y="0"/>
                </a:lnTo>
                <a:close/>
              </a:path>
            </a:pathLst>
          </a:custGeom>
          <a:solidFill>
            <a:srgbClr val="005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15735" y="1838203"/>
            <a:ext cx="1106424" cy="10667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39634" y="2640549"/>
            <a:ext cx="1264920" cy="1029335"/>
          </a:xfrm>
          <a:custGeom>
            <a:avLst/>
            <a:gdLst/>
            <a:ahLst/>
            <a:cxnLst/>
            <a:rect l="l" t="t" r="r" b="b"/>
            <a:pathLst>
              <a:path w="1264920" h="1029335">
                <a:moveTo>
                  <a:pt x="632303" y="0"/>
                </a:moveTo>
                <a:lnTo>
                  <a:pt x="580550" y="1699"/>
                </a:lnTo>
                <a:lnTo>
                  <a:pt x="529944" y="6704"/>
                </a:lnTo>
                <a:lnTo>
                  <a:pt x="480644" y="14885"/>
                </a:lnTo>
                <a:lnTo>
                  <a:pt x="432814" y="26111"/>
                </a:lnTo>
                <a:lnTo>
                  <a:pt x="386614" y="40255"/>
                </a:lnTo>
                <a:lnTo>
                  <a:pt x="342206" y="57185"/>
                </a:lnTo>
                <a:lnTo>
                  <a:pt x="299751" y="76772"/>
                </a:lnTo>
                <a:lnTo>
                  <a:pt x="259411" y="98887"/>
                </a:lnTo>
                <a:lnTo>
                  <a:pt x="221348" y="123400"/>
                </a:lnTo>
                <a:lnTo>
                  <a:pt x="185723" y="150181"/>
                </a:lnTo>
                <a:lnTo>
                  <a:pt x="152706" y="179097"/>
                </a:lnTo>
                <a:lnTo>
                  <a:pt x="122449" y="210037"/>
                </a:lnTo>
                <a:lnTo>
                  <a:pt x="95122" y="242868"/>
                </a:lnTo>
                <a:lnTo>
                  <a:pt x="70891" y="277457"/>
                </a:lnTo>
                <a:lnTo>
                  <a:pt x="49927" y="313670"/>
                </a:lnTo>
                <a:lnTo>
                  <a:pt x="32398" y="351375"/>
                </a:lnTo>
                <a:lnTo>
                  <a:pt x="18472" y="390438"/>
                </a:lnTo>
                <a:lnTo>
                  <a:pt x="8318" y="430725"/>
                </a:lnTo>
                <a:lnTo>
                  <a:pt x="2105" y="472105"/>
                </a:lnTo>
                <a:lnTo>
                  <a:pt x="0" y="514379"/>
                </a:lnTo>
                <a:lnTo>
                  <a:pt x="533" y="535788"/>
                </a:lnTo>
                <a:lnTo>
                  <a:pt x="4721" y="577656"/>
                </a:lnTo>
                <a:lnTo>
                  <a:pt x="12932" y="618498"/>
                </a:lnTo>
                <a:lnTo>
                  <a:pt x="24995" y="658182"/>
                </a:lnTo>
                <a:lnTo>
                  <a:pt x="40745" y="696575"/>
                </a:lnTo>
                <a:lnTo>
                  <a:pt x="60011" y="733543"/>
                </a:lnTo>
                <a:lnTo>
                  <a:pt x="82626" y="768954"/>
                </a:lnTo>
                <a:lnTo>
                  <a:pt x="108422" y="802674"/>
                </a:lnTo>
                <a:lnTo>
                  <a:pt x="137230" y="834570"/>
                </a:lnTo>
                <a:lnTo>
                  <a:pt x="168883" y="864508"/>
                </a:lnTo>
                <a:lnTo>
                  <a:pt x="203221" y="892367"/>
                </a:lnTo>
                <a:lnTo>
                  <a:pt x="240085" y="918028"/>
                </a:lnTo>
                <a:lnTo>
                  <a:pt x="279307" y="941357"/>
                </a:lnTo>
                <a:lnTo>
                  <a:pt x="320724" y="962224"/>
                </a:lnTo>
                <a:lnTo>
                  <a:pt x="364176" y="980500"/>
                </a:lnTo>
                <a:lnTo>
                  <a:pt x="409500" y="996055"/>
                </a:lnTo>
                <a:lnTo>
                  <a:pt x="456535" y="1008758"/>
                </a:lnTo>
                <a:lnTo>
                  <a:pt x="505120" y="1018479"/>
                </a:lnTo>
                <a:lnTo>
                  <a:pt x="555094" y="1025090"/>
                </a:lnTo>
                <a:lnTo>
                  <a:pt x="606294" y="1028459"/>
                </a:lnTo>
                <a:lnTo>
                  <a:pt x="632303" y="1028887"/>
                </a:lnTo>
                <a:lnTo>
                  <a:pt x="658316" y="1028459"/>
                </a:lnTo>
                <a:lnTo>
                  <a:pt x="709521" y="1025090"/>
                </a:lnTo>
                <a:lnTo>
                  <a:pt x="759498" y="1018479"/>
                </a:lnTo>
                <a:lnTo>
                  <a:pt x="808086" y="1008758"/>
                </a:lnTo>
                <a:lnTo>
                  <a:pt x="855124" y="996055"/>
                </a:lnTo>
                <a:lnTo>
                  <a:pt x="900449" y="980500"/>
                </a:lnTo>
                <a:lnTo>
                  <a:pt x="943900" y="962224"/>
                </a:lnTo>
                <a:lnTo>
                  <a:pt x="985317" y="941357"/>
                </a:lnTo>
                <a:lnTo>
                  <a:pt x="1024538" y="918028"/>
                </a:lnTo>
                <a:lnTo>
                  <a:pt x="1061401" y="892367"/>
                </a:lnTo>
                <a:lnTo>
                  <a:pt x="1095740" y="864506"/>
                </a:lnTo>
                <a:lnTo>
                  <a:pt x="1127395" y="834562"/>
                </a:lnTo>
                <a:lnTo>
                  <a:pt x="1156205" y="802661"/>
                </a:lnTo>
                <a:lnTo>
                  <a:pt x="1182002" y="768935"/>
                </a:lnTo>
                <a:lnTo>
                  <a:pt x="1204617" y="733517"/>
                </a:lnTo>
                <a:lnTo>
                  <a:pt x="1223882" y="696542"/>
                </a:lnTo>
                <a:lnTo>
                  <a:pt x="1239629" y="658142"/>
                </a:lnTo>
                <a:lnTo>
                  <a:pt x="1251690" y="618450"/>
                </a:lnTo>
                <a:lnTo>
                  <a:pt x="1259896" y="577600"/>
                </a:lnTo>
                <a:lnTo>
                  <a:pt x="1264080" y="535724"/>
                </a:lnTo>
                <a:lnTo>
                  <a:pt x="1264609" y="514379"/>
                </a:lnTo>
                <a:lnTo>
                  <a:pt x="1264075" y="493101"/>
                </a:lnTo>
                <a:lnTo>
                  <a:pt x="1259887" y="451232"/>
                </a:lnTo>
                <a:lnTo>
                  <a:pt x="1251677" y="410389"/>
                </a:lnTo>
                <a:lnTo>
                  <a:pt x="1239613" y="370704"/>
                </a:lnTo>
                <a:lnTo>
                  <a:pt x="1223865" y="332311"/>
                </a:lnTo>
                <a:lnTo>
                  <a:pt x="1204601" y="295342"/>
                </a:lnTo>
                <a:lnTo>
                  <a:pt x="1181987" y="259931"/>
                </a:lnTo>
                <a:lnTo>
                  <a:pt x="1156193" y="226211"/>
                </a:lnTo>
                <a:lnTo>
                  <a:pt x="1127387" y="194315"/>
                </a:lnTo>
                <a:lnTo>
                  <a:pt x="1095737" y="164375"/>
                </a:lnTo>
                <a:lnTo>
                  <a:pt x="1061401" y="136515"/>
                </a:lnTo>
                <a:lnTo>
                  <a:pt x="1024538" y="110852"/>
                </a:lnTo>
                <a:lnTo>
                  <a:pt x="985317" y="87522"/>
                </a:lnTo>
                <a:lnTo>
                  <a:pt x="943900" y="66655"/>
                </a:lnTo>
                <a:lnTo>
                  <a:pt x="900449" y="48380"/>
                </a:lnTo>
                <a:lnTo>
                  <a:pt x="855124" y="32827"/>
                </a:lnTo>
                <a:lnTo>
                  <a:pt x="808086" y="20125"/>
                </a:lnTo>
                <a:lnTo>
                  <a:pt x="759498" y="10405"/>
                </a:lnTo>
                <a:lnTo>
                  <a:pt x="709521" y="3796"/>
                </a:lnTo>
                <a:lnTo>
                  <a:pt x="658316" y="428"/>
                </a:lnTo>
                <a:lnTo>
                  <a:pt x="63230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52277" y="2650839"/>
            <a:ext cx="1239520" cy="1008380"/>
          </a:xfrm>
          <a:custGeom>
            <a:avLst/>
            <a:gdLst/>
            <a:ahLst/>
            <a:cxnLst/>
            <a:rect l="l" t="t" r="r" b="b"/>
            <a:pathLst>
              <a:path w="1239520" h="1008379">
                <a:moveTo>
                  <a:pt x="619660" y="0"/>
                </a:moveTo>
                <a:lnTo>
                  <a:pt x="568943" y="1664"/>
                </a:lnTo>
                <a:lnTo>
                  <a:pt x="519348" y="6568"/>
                </a:lnTo>
                <a:lnTo>
                  <a:pt x="471034" y="14585"/>
                </a:lnTo>
                <a:lnTo>
                  <a:pt x="424160" y="25587"/>
                </a:lnTo>
                <a:lnTo>
                  <a:pt x="378884" y="39448"/>
                </a:lnTo>
                <a:lnTo>
                  <a:pt x="335364" y="56040"/>
                </a:lnTo>
                <a:lnTo>
                  <a:pt x="293759" y="75236"/>
                </a:lnTo>
                <a:lnTo>
                  <a:pt x="254226" y="96909"/>
                </a:lnTo>
                <a:lnTo>
                  <a:pt x="216924" y="120932"/>
                </a:lnTo>
                <a:lnTo>
                  <a:pt x="182012" y="147177"/>
                </a:lnTo>
                <a:lnTo>
                  <a:pt x="149655" y="175515"/>
                </a:lnTo>
                <a:lnTo>
                  <a:pt x="120003" y="205836"/>
                </a:lnTo>
                <a:lnTo>
                  <a:pt x="93222" y="238010"/>
                </a:lnTo>
                <a:lnTo>
                  <a:pt x="69476" y="271907"/>
                </a:lnTo>
                <a:lnTo>
                  <a:pt x="48931" y="307396"/>
                </a:lnTo>
                <a:lnTo>
                  <a:pt x="31752" y="344347"/>
                </a:lnTo>
                <a:lnTo>
                  <a:pt x="18104" y="382628"/>
                </a:lnTo>
                <a:lnTo>
                  <a:pt x="8153" y="422110"/>
                </a:lnTo>
                <a:lnTo>
                  <a:pt x="2063" y="462662"/>
                </a:lnTo>
                <a:lnTo>
                  <a:pt x="0" y="504089"/>
                </a:lnTo>
                <a:lnTo>
                  <a:pt x="523" y="525070"/>
                </a:lnTo>
                <a:lnTo>
                  <a:pt x="4629" y="566101"/>
                </a:lnTo>
                <a:lnTo>
                  <a:pt x="12675" y="606127"/>
                </a:lnTo>
                <a:lnTo>
                  <a:pt x="24499" y="645017"/>
                </a:lnTo>
                <a:lnTo>
                  <a:pt x="39933" y="682642"/>
                </a:lnTo>
                <a:lnTo>
                  <a:pt x="58815" y="718871"/>
                </a:lnTo>
                <a:lnTo>
                  <a:pt x="80978" y="753573"/>
                </a:lnTo>
                <a:lnTo>
                  <a:pt x="106258" y="786619"/>
                </a:lnTo>
                <a:lnTo>
                  <a:pt x="134490" y="817877"/>
                </a:lnTo>
                <a:lnTo>
                  <a:pt x="165509" y="847217"/>
                </a:lnTo>
                <a:lnTo>
                  <a:pt x="199160" y="874518"/>
                </a:lnTo>
                <a:lnTo>
                  <a:pt x="235286" y="899666"/>
                </a:lnTo>
                <a:lnTo>
                  <a:pt x="273723" y="922528"/>
                </a:lnTo>
                <a:lnTo>
                  <a:pt x="314312" y="942979"/>
                </a:lnTo>
                <a:lnTo>
                  <a:pt x="356895" y="960889"/>
                </a:lnTo>
                <a:lnTo>
                  <a:pt x="401312" y="976133"/>
                </a:lnTo>
                <a:lnTo>
                  <a:pt x="447407" y="988582"/>
                </a:lnTo>
                <a:lnTo>
                  <a:pt x="495021" y="998109"/>
                </a:lnTo>
                <a:lnTo>
                  <a:pt x="543995" y="1004587"/>
                </a:lnTo>
                <a:lnTo>
                  <a:pt x="594171" y="1007889"/>
                </a:lnTo>
                <a:lnTo>
                  <a:pt x="619660" y="1008308"/>
                </a:lnTo>
                <a:lnTo>
                  <a:pt x="645153" y="1007889"/>
                </a:lnTo>
                <a:lnTo>
                  <a:pt x="695334" y="1004587"/>
                </a:lnTo>
                <a:lnTo>
                  <a:pt x="744312" y="998109"/>
                </a:lnTo>
                <a:lnTo>
                  <a:pt x="791928" y="988582"/>
                </a:lnTo>
                <a:lnTo>
                  <a:pt x="838024" y="976133"/>
                </a:lnTo>
                <a:lnTo>
                  <a:pt x="882443" y="960889"/>
                </a:lnTo>
                <a:lnTo>
                  <a:pt x="925026" y="942979"/>
                </a:lnTo>
                <a:lnTo>
                  <a:pt x="965614" y="922528"/>
                </a:lnTo>
                <a:lnTo>
                  <a:pt x="1004050" y="899666"/>
                </a:lnTo>
                <a:lnTo>
                  <a:pt x="1040176" y="874518"/>
                </a:lnTo>
                <a:lnTo>
                  <a:pt x="1073828" y="847215"/>
                </a:lnTo>
                <a:lnTo>
                  <a:pt x="1104851" y="817870"/>
                </a:lnTo>
                <a:lnTo>
                  <a:pt x="1133085" y="786606"/>
                </a:lnTo>
                <a:lnTo>
                  <a:pt x="1158366" y="753555"/>
                </a:lnTo>
                <a:lnTo>
                  <a:pt x="1180529" y="718846"/>
                </a:lnTo>
                <a:lnTo>
                  <a:pt x="1199410" y="682611"/>
                </a:lnTo>
                <a:lnTo>
                  <a:pt x="1214842" y="644979"/>
                </a:lnTo>
                <a:lnTo>
                  <a:pt x="1226662" y="606081"/>
                </a:lnTo>
                <a:lnTo>
                  <a:pt x="1234705" y="566047"/>
                </a:lnTo>
                <a:lnTo>
                  <a:pt x="1238805" y="525009"/>
                </a:lnTo>
                <a:lnTo>
                  <a:pt x="1239324" y="504089"/>
                </a:lnTo>
                <a:lnTo>
                  <a:pt x="1238800" y="483238"/>
                </a:lnTo>
                <a:lnTo>
                  <a:pt x="1234695" y="442207"/>
                </a:lnTo>
                <a:lnTo>
                  <a:pt x="1226649" y="402181"/>
                </a:lnTo>
                <a:lnTo>
                  <a:pt x="1214827" y="363290"/>
                </a:lnTo>
                <a:lnTo>
                  <a:pt x="1199393" y="325664"/>
                </a:lnTo>
                <a:lnTo>
                  <a:pt x="1180513" y="289435"/>
                </a:lnTo>
                <a:lnTo>
                  <a:pt x="1158352" y="254732"/>
                </a:lnTo>
                <a:lnTo>
                  <a:pt x="1133073" y="221686"/>
                </a:lnTo>
                <a:lnTo>
                  <a:pt x="1104842" y="190428"/>
                </a:lnTo>
                <a:lnTo>
                  <a:pt x="1073825" y="161087"/>
                </a:lnTo>
                <a:lnTo>
                  <a:pt x="1040176" y="133785"/>
                </a:lnTo>
                <a:lnTo>
                  <a:pt x="1004050" y="108635"/>
                </a:lnTo>
                <a:lnTo>
                  <a:pt x="965614" y="85771"/>
                </a:lnTo>
                <a:lnTo>
                  <a:pt x="925026" y="65320"/>
                </a:lnTo>
                <a:lnTo>
                  <a:pt x="882443" y="47410"/>
                </a:lnTo>
                <a:lnTo>
                  <a:pt x="838024" y="32168"/>
                </a:lnTo>
                <a:lnTo>
                  <a:pt x="791928" y="19721"/>
                </a:lnTo>
                <a:lnTo>
                  <a:pt x="744312" y="10195"/>
                </a:lnTo>
                <a:lnTo>
                  <a:pt x="695334" y="3719"/>
                </a:lnTo>
                <a:lnTo>
                  <a:pt x="645153" y="419"/>
                </a:lnTo>
                <a:lnTo>
                  <a:pt x="619660" y="0"/>
                </a:lnTo>
                <a:close/>
              </a:path>
            </a:pathLst>
          </a:custGeom>
          <a:solidFill>
            <a:srgbClr val="FEF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02413" y="3518762"/>
            <a:ext cx="1568450" cy="1309370"/>
          </a:xfrm>
          <a:custGeom>
            <a:avLst/>
            <a:gdLst/>
            <a:ahLst/>
            <a:cxnLst/>
            <a:rect l="l" t="t" r="r" b="b"/>
            <a:pathLst>
              <a:path w="1568450" h="1309370">
                <a:moveTo>
                  <a:pt x="784053" y="0"/>
                </a:moveTo>
                <a:lnTo>
                  <a:pt x="719880" y="2161"/>
                </a:lnTo>
                <a:lnTo>
                  <a:pt x="657127" y="8530"/>
                </a:lnTo>
                <a:lnTo>
                  <a:pt x="595996" y="18940"/>
                </a:lnTo>
                <a:lnTo>
                  <a:pt x="536687" y="33227"/>
                </a:lnTo>
                <a:lnTo>
                  <a:pt x="479399" y="51225"/>
                </a:lnTo>
                <a:lnTo>
                  <a:pt x="424333" y="72770"/>
                </a:lnTo>
                <a:lnTo>
                  <a:pt x="371690" y="97697"/>
                </a:lnTo>
                <a:lnTo>
                  <a:pt x="321669" y="125839"/>
                </a:lnTo>
                <a:lnTo>
                  <a:pt x="274470" y="157033"/>
                </a:lnTo>
                <a:lnTo>
                  <a:pt x="230295" y="191113"/>
                </a:lnTo>
                <a:lnTo>
                  <a:pt x="189355" y="227909"/>
                </a:lnTo>
                <a:lnTo>
                  <a:pt x="151838" y="267281"/>
                </a:lnTo>
                <a:lnTo>
                  <a:pt x="117952" y="309060"/>
                </a:lnTo>
                <a:lnTo>
                  <a:pt x="87907" y="353075"/>
                </a:lnTo>
                <a:lnTo>
                  <a:pt x="61911" y="399158"/>
                </a:lnTo>
                <a:lnTo>
                  <a:pt x="40175" y="447139"/>
                </a:lnTo>
                <a:lnTo>
                  <a:pt x="22907" y="496848"/>
                </a:lnTo>
                <a:lnTo>
                  <a:pt x="10315" y="548116"/>
                </a:lnTo>
                <a:lnTo>
                  <a:pt x="2611" y="600774"/>
                </a:lnTo>
                <a:lnTo>
                  <a:pt x="0" y="654570"/>
                </a:lnTo>
                <a:lnTo>
                  <a:pt x="661" y="681814"/>
                </a:lnTo>
                <a:lnTo>
                  <a:pt x="5855" y="735093"/>
                </a:lnTo>
                <a:lnTo>
                  <a:pt x="16036" y="787066"/>
                </a:lnTo>
                <a:lnTo>
                  <a:pt x="30996" y="837566"/>
                </a:lnTo>
                <a:lnTo>
                  <a:pt x="50525" y="886423"/>
                </a:lnTo>
                <a:lnTo>
                  <a:pt x="74415" y="933467"/>
                </a:lnTo>
                <a:lnTo>
                  <a:pt x="102457" y="978529"/>
                </a:lnTo>
                <a:lnTo>
                  <a:pt x="134444" y="1021439"/>
                </a:lnTo>
                <a:lnTo>
                  <a:pt x="170165" y="1062028"/>
                </a:lnTo>
                <a:lnTo>
                  <a:pt x="209414" y="1100126"/>
                </a:lnTo>
                <a:lnTo>
                  <a:pt x="251992" y="1135577"/>
                </a:lnTo>
                <a:lnTo>
                  <a:pt x="297704" y="1168232"/>
                </a:lnTo>
                <a:lnTo>
                  <a:pt x="346339" y="1197920"/>
                </a:lnTo>
                <a:lnTo>
                  <a:pt x="397696" y="1224475"/>
                </a:lnTo>
                <a:lnTo>
                  <a:pt x="451576" y="1247732"/>
                </a:lnTo>
                <a:lnTo>
                  <a:pt x="507778" y="1267525"/>
                </a:lnTo>
                <a:lnTo>
                  <a:pt x="566101" y="1283691"/>
                </a:lnTo>
                <a:lnTo>
                  <a:pt x="626347" y="1296062"/>
                </a:lnTo>
                <a:lnTo>
                  <a:pt x="688313" y="1304475"/>
                </a:lnTo>
                <a:lnTo>
                  <a:pt x="751801" y="1308763"/>
                </a:lnTo>
                <a:lnTo>
                  <a:pt x="784053" y="1309309"/>
                </a:lnTo>
                <a:lnTo>
                  <a:pt x="816309" y="1308763"/>
                </a:lnTo>
                <a:lnTo>
                  <a:pt x="879803" y="1304475"/>
                </a:lnTo>
                <a:lnTo>
                  <a:pt x="941775" y="1296062"/>
                </a:lnTo>
                <a:lnTo>
                  <a:pt x="1002024" y="1283691"/>
                </a:lnTo>
                <a:lnTo>
                  <a:pt x="1060350" y="1267525"/>
                </a:lnTo>
                <a:lnTo>
                  <a:pt x="1116554" y="1247732"/>
                </a:lnTo>
                <a:lnTo>
                  <a:pt x="1170434" y="1224475"/>
                </a:lnTo>
                <a:lnTo>
                  <a:pt x="1221790" y="1197920"/>
                </a:lnTo>
                <a:lnTo>
                  <a:pt x="1270423" y="1168232"/>
                </a:lnTo>
                <a:lnTo>
                  <a:pt x="1316132" y="1135577"/>
                </a:lnTo>
                <a:lnTo>
                  <a:pt x="1358712" y="1100123"/>
                </a:lnTo>
                <a:lnTo>
                  <a:pt x="1397965" y="1062018"/>
                </a:lnTo>
                <a:lnTo>
                  <a:pt x="1433690" y="1021421"/>
                </a:lnTo>
                <a:lnTo>
                  <a:pt x="1465678" y="978503"/>
                </a:lnTo>
                <a:lnTo>
                  <a:pt x="1493721" y="933433"/>
                </a:lnTo>
                <a:lnTo>
                  <a:pt x="1517610" y="886381"/>
                </a:lnTo>
                <a:lnTo>
                  <a:pt x="1537137" y="837515"/>
                </a:lnTo>
                <a:lnTo>
                  <a:pt x="1552093" y="787005"/>
                </a:lnTo>
                <a:lnTo>
                  <a:pt x="1562269" y="735022"/>
                </a:lnTo>
                <a:lnTo>
                  <a:pt x="1567457" y="681733"/>
                </a:lnTo>
                <a:lnTo>
                  <a:pt x="1568113" y="654570"/>
                </a:lnTo>
                <a:lnTo>
                  <a:pt x="1567452" y="627494"/>
                </a:lnTo>
                <a:lnTo>
                  <a:pt x="1562257" y="574214"/>
                </a:lnTo>
                <a:lnTo>
                  <a:pt x="1552077" y="522239"/>
                </a:lnTo>
                <a:lnTo>
                  <a:pt x="1537118" y="471738"/>
                </a:lnTo>
                <a:lnTo>
                  <a:pt x="1517591" y="422881"/>
                </a:lnTo>
                <a:lnTo>
                  <a:pt x="1493702" y="375837"/>
                </a:lnTo>
                <a:lnTo>
                  <a:pt x="1465661" y="330775"/>
                </a:lnTo>
                <a:lnTo>
                  <a:pt x="1433676" y="287865"/>
                </a:lnTo>
                <a:lnTo>
                  <a:pt x="1397956" y="247275"/>
                </a:lnTo>
                <a:lnTo>
                  <a:pt x="1358709" y="209176"/>
                </a:lnTo>
                <a:lnTo>
                  <a:pt x="1316132" y="173722"/>
                </a:lnTo>
                <a:lnTo>
                  <a:pt x="1270423" y="141065"/>
                </a:lnTo>
                <a:lnTo>
                  <a:pt x="1221790" y="111376"/>
                </a:lnTo>
                <a:lnTo>
                  <a:pt x="1170434" y="84821"/>
                </a:lnTo>
                <a:lnTo>
                  <a:pt x="1116554" y="61565"/>
                </a:lnTo>
                <a:lnTo>
                  <a:pt x="1060350" y="41773"/>
                </a:lnTo>
                <a:lnTo>
                  <a:pt x="1002024" y="25609"/>
                </a:lnTo>
                <a:lnTo>
                  <a:pt x="941775" y="13240"/>
                </a:lnTo>
                <a:lnTo>
                  <a:pt x="879803" y="4830"/>
                </a:lnTo>
                <a:lnTo>
                  <a:pt x="816309" y="544"/>
                </a:lnTo>
                <a:lnTo>
                  <a:pt x="7840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33203" y="3544470"/>
            <a:ext cx="1506855" cy="1257935"/>
          </a:xfrm>
          <a:custGeom>
            <a:avLst/>
            <a:gdLst/>
            <a:ahLst/>
            <a:cxnLst/>
            <a:rect l="l" t="t" r="r" b="b"/>
            <a:pathLst>
              <a:path w="1506854" h="1257935">
                <a:moveTo>
                  <a:pt x="753263" y="0"/>
                </a:moveTo>
                <a:lnTo>
                  <a:pt x="691610" y="2076"/>
                </a:lnTo>
                <a:lnTo>
                  <a:pt x="631322" y="8194"/>
                </a:lnTo>
                <a:lnTo>
                  <a:pt x="572592" y="18196"/>
                </a:lnTo>
                <a:lnTo>
                  <a:pt x="515612" y="31921"/>
                </a:lnTo>
                <a:lnTo>
                  <a:pt x="460574" y="49213"/>
                </a:lnTo>
                <a:lnTo>
                  <a:pt x="407671" y="69912"/>
                </a:lnTo>
                <a:lnTo>
                  <a:pt x="357095" y="93860"/>
                </a:lnTo>
                <a:lnTo>
                  <a:pt x="309038" y="120898"/>
                </a:lnTo>
                <a:lnTo>
                  <a:pt x="263693" y="150867"/>
                </a:lnTo>
                <a:lnTo>
                  <a:pt x="221253" y="183610"/>
                </a:lnTo>
                <a:lnTo>
                  <a:pt x="181920" y="218961"/>
                </a:lnTo>
                <a:lnTo>
                  <a:pt x="145876" y="256787"/>
                </a:lnTo>
                <a:lnTo>
                  <a:pt x="113321" y="296925"/>
                </a:lnTo>
                <a:lnTo>
                  <a:pt x="84456" y="339212"/>
                </a:lnTo>
                <a:lnTo>
                  <a:pt x="59481" y="383485"/>
                </a:lnTo>
                <a:lnTo>
                  <a:pt x="38598" y="429581"/>
                </a:lnTo>
                <a:lnTo>
                  <a:pt x="22008" y="477338"/>
                </a:lnTo>
                <a:lnTo>
                  <a:pt x="9911" y="526592"/>
                </a:lnTo>
                <a:lnTo>
                  <a:pt x="2508" y="577182"/>
                </a:lnTo>
                <a:lnTo>
                  <a:pt x="0" y="628865"/>
                </a:lnTo>
                <a:lnTo>
                  <a:pt x="636" y="655039"/>
                </a:lnTo>
                <a:lnTo>
                  <a:pt x="5626" y="706224"/>
                </a:lnTo>
                <a:lnTo>
                  <a:pt x="15408" y="756157"/>
                </a:lnTo>
                <a:lnTo>
                  <a:pt x="29781" y="804674"/>
                </a:lnTo>
                <a:lnTo>
                  <a:pt x="48543" y="851612"/>
                </a:lnTo>
                <a:lnTo>
                  <a:pt x="71496" y="896808"/>
                </a:lnTo>
                <a:lnTo>
                  <a:pt x="98437" y="940101"/>
                </a:lnTo>
                <a:lnTo>
                  <a:pt x="129167" y="981326"/>
                </a:lnTo>
                <a:lnTo>
                  <a:pt x="163485" y="1020322"/>
                </a:lnTo>
                <a:lnTo>
                  <a:pt x="201192" y="1056925"/>
                </a:lnTo>
                <a:lnTo>
                  <a:pt x="242098" y="1090984"/>
                </a:lnTo>
                <a:lnTo>
                  <a:pt x="286015" y="1122356"/>
                </a:lnTo>
                <a:lnTo>
                  <a:pt x="332739" y="1150878"/>
                </a:lnTo>
                <a:lnTo>
                  <a:pt x="382080" y="1176390"/>
                </a:lnTo>
                <a:lnTo>
                  <a:pt x="433844" y="1198733"/>
                </a:lnTo>
                <a:lnTo>
                  <a:pt x="487838" y="1217749"/>
                </a:lnTo>
                <a:lnTo>
                  <a:pt x="543871" y="1233279"/>
                </a:lnTo>
                <a:lnTo>
                  <a:pt x="601751" y="1245165"/>
                </a:lnTo>
                <a:lnTo>
                  <a:pt x="661284" y="1253246"/>
                </a:lnTo>
                <a:lnTo>
                  <a:pt x="722278" y="1257365"/>
                </a:lnTo>
                <a:lnTo>
                  <a:pt x="753263" y="1257889"/>
                </a:lnTo>
                <a:lnTo>
                  <a:pt x="784252" y="1257365"/>
                </a:lnTo>
                <a:lnTo>
                  <a:pt x="845253" y="1253246"/>
                </a:lnTo>
                <a:lnTo>
                  <a:pt x="904791" y="1245165"/>
                </a:lnTo>
                <a:lnTo>
                  <a:pt x="962674" y="1233279"/>
                </a:lnTo>
                <a:lnTo>
                  <a:pt x="1018709" y="1217749"/>
                </a:lnTo>
                <a:lnTo>
                  <a:pt x="1072705" y="1198733"/>
                </a:lnTo>
                <a:lnTo>
                  <a:pt x="1124469" y="1176390"/>
                </a:lnTo>
                <a:lnTo>
                  <a:pt x="1173809" y="1150878"/>
                </a:lnTo>
                <a:lnTo>
                  <a:pt x="1220532" y="1122356"/>
                </a:lnTo>
                <a:lnTo>
                  <a:pt x="1264447" y="1090984"/>
                </a:lnTo>
                <a:lnTo>
                  <a:pt x="1305354" y="1056922"/>
                </a:lnTo>
                <a:lnTo>
                  <a:pt x="1343065" y="1020313"/>
                </a:lnTo>
                <a:lnTo>
                  <a:pt x="1377386" y="981311"/>
                </a:lnTo>
                <a:lnTo>
                  <a:pt x="1408118" y="940078"/>
                </a:lnTo>
                <a:lnTo>
                  <a:pt x="1435059" y="896778"/>
                </a:lnTo>
                <a:lnTo>
                  <a:pt x="1458010" y="851573"/>
                </a:lnTo>
                <a:lnTo>
                  <a:pt x="1476770" y="804626"/>
                </a:lnTo>
                <a:lnTo>
                  <a:pt x="1491139" y="756100"/>
                </a:lnTo>
                <a:lnTo>
                  <a:pt x="1500915" y="706158"/>
                </a:lnTo>
                <a:lnTo>
                  <a:pt x="1505899" y="654961"/>
                </a:lnTo>
                <a:lnTo>
                  <a:pt x="1506530" y="628865"/>
                </a:lnTo>
                <a:lnTo>
                  <a:pt x="1505894" y="602852"/>
                </a:lnTo>
                <a:lnTo>
                  <a:pt x="1500904" y="551665"/>
                </a:lnTo>
                <a:lnTo>
                  <a:pt x="1491123" y="501731"/>
                </a:lnTo>
                <a:lnTo>
                  <a:pt x="1476752" y="453213"/>
                </a:lnTo>
                <a:lnTo>
                  <a:pt x="1457991" y="406274"/>
                </a:lnTo>
                <a:lnTo>
                  <a:pt x="1435040" y="361077"/>
                </a:lnTo>
                <a:lnTo>
                  <a:pt x="1408100" y="317785"/>
                </a:lnTo>
                <a:lnTo>
                  <a:pt x="1377372" y="276560"/>
                </a:lnTo>
                <a:lnTo>
                  <a:pt x="1343055" y="237565"/>
                </a:lnTo>
                <a:lnTo>
                  <a:pt x="1305350" y="200963"/>
                </a:lnTo>
                <a:lnTo>
                  <a:pt x="1264447" y="166902"/>
                </a:lnTo>
                <a:lnTo>
                  <a:pt x="1220532" y="135526"/>
                </a:lnTo>
                <a:lnTo>
                  <a:pt x="1173809" y="107002"/>
                </a:lnTo>
                <a:lnTo>
                  <a:pt x="1124469" y="81490"/>
                </a:lnTo>
                <a:lnTo>
                  <a:pt x="1072705" y="59147"/>
                </a:lnTo>
                <a:lnTo>
                  <a:pt x="1018709" y="40131"/>
                </a:lnTo>
                <a:lnTo>
                  <a:pt x="962674" y="24603"/>
                </a:lnTo>
                <a:lnTo>
                  <a:pt x="904791" y="12720"/>
                </a:lnTo>
                <a:lnTo>
                  <a:pt x="845253" y="4640"/>
                </a:lnTo>
                <a:lnTo>
                  <a:pt x="784252" y="523"/>
                </a:lnTo>
                <a:lnTo>
                  <a:pt x="753263" y="0"/>
                </a:lnTo>
                <a:close/>
              </a:path>
            </a:pathLst>
          </a:custGeom>
          <a:solidFill>
            <a:srgbClr val="F26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00250" y="5899836"/>
            <a:ext cx="653351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>
              <a:lnSpc>
                <a:spcPts val="1614"/>
              </a:lnSpc>
            </a:pP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ПРЕПА</a:t>
            </a:r>
            <a:r>
              <a:rPr sz="1400" b="1" spc="-170" dirty="0">
                <a:solidFill>
                  <a:srgbClr val="ED1C24"/>
                </a:solidFill>
                <a:latin typeface="Times New Roman"/>
                <a:cs typeface="Times New Roman"/>
              </a:rPr>
              <a:t>Р</a:t>
            </a:r>
            <a:r>
              <a:rPr sz="1400" b="1" spc="-125" dirty="0">
                <a:solidFill>
                  <a:srgbClr val="ED1C24"/>
                </a:solidFill>
                <a:latin typeface="Times New Roman"/>
                <a:cs typeface="Times New Roman"/>
              </a:rPr>
              <a:t>А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ТНИНГ АЛОҲИДА АМИНОКИСЛО</a:t>
            </a:r>
            <a:r>
              <a:rPr sz="1400" b="1" spc="-65" dirty="0">
                <a:solidFill>
                  <a:srgbClr val="ED1C24"/>
                </a:solidFill>
                <a:latin typeface="Times New Roman"/>
                <a:cs typeface="Times New Roman"/>
              </a:rPr>
              <a:t>Т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АЛИ </a:t>
            </a:r>
            <a:r>
              <a:rPr sz="1400" b="1" spc="-65" dirty="0">
                <a:solidFill>
                  <a:srgbClr val="ED1C24"/>
                </a:solidFill>
                <a:latin typeface="Times New Roman"/>
                <a:cs typeface="Times New Roman"/>
              </a:rPr>
              <a:t>Т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АРКИБИ.</a:t>
            </a:r>
            <a:endParaRPr sz="1400">
              <a:latin typeface="Times New Roman"/>
              <a:cs typeface="Times New Roman"/>
            </a:endParaRPr>
          </a:p>
          <a:p>
            <a:pPr marL="12700" marR="5080" indent="373380" algn="just">
              <a:lnSpc>
                <a:spcPts val="1550"/>
              </a:lnSpc>
              <a:spcBef>
                <a:spcPts val="95"/>
              </a:spcBef>
            </a:pPr>
            <a:r>
              <a:rPr sz="1400" spc="-5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мин</a:t>
            </a:r>
            <a:r>
              <a:rPr sz="1400" spc="-10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препар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400" spc="-10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аркибида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17</a:t>
            </a:r>
            <a:r>
              <a:rPr sz="1400" spc="-10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даги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L-аминокисл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лар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4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ж</a:t>
            </a:r>
            <a:r>
              <a:rPr sz="1400" spc="-9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бўлиб,</a:t>
            </a:r>
            <a:r>
              <a:rPr sz="1400" spc="-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лар 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микр</a:t>
            </a:r>
            <a:r>
              <a:rPr sz="1400" spc="8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4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лемен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ла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била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н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400" spc="5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ча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н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3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мпле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сларн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ҳ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си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65" dirty="0">
                <a:solidFill>
                  <a:srgbClr val="373334"/>
                </a:solidFill>
                <a:latin typeface="Times New Roman"/>
                <a:cs typeface="Times New Roman"/>
              </a:rPr>
              <a:t>қиладила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 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ўсимликларга</a:t>
            </a:r>
            <a:r>
              <a:rPr sz="1400" spc="-1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сон</a:t>
            </a:r>
            <a:r>
              <a:rPr sz="1400" spc="-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сингади</a:t>
            </a:r>
            <a:r>
              <a:rPr sz="1400" spc="-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сон</a:t>
            </a:r>
            <a:r>
              <a:rPr sz="1400" spc="-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ўзлаштирилади.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37979" y="8443258"/>
            <a:ext cx="6502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90" dirty="0">
                <a:solidFill>
                  <a:srgbClr val="231F20"/>
                </a:solidFill>
                <a:latin typeface="Times New Roman"/>
                <a:cs typeface="Times New Roman"/>
              </a:rPr>
              <a:t>Г</a:t>
            </a:r>
            <a:r>
              <a:rPr sz="1200" dirty="0">
                <a:solidFill>
                  <a:srgbClr val="231F20"/>
                </a:solidFill>
                <a:latin typeface="Times New Roman"/>
                <a:cs typeface="Times New Roman"/>
              </a:rPr>
              <a:t>лу</a:t>
            </a:r>
            <a:r>
              <a:rPr sz="1200" spc="1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dirty="0">
                <a:solidFill>
                  <a:srgbClr val="231F20"/>
                </a:solidFill>
                <a:latin typeface="Times New Roman"/>
                <a:cs typeface="Times New Roman"/>
              </a:rPr>
              <a:t>амин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12660" y="329557"/>
            <a:ext cx="542417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3475" marR="5080" indent="502284">
              <a:lnSpc>
                <a:spcPts val="135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Ма</a:t>
            </a:r>
            <a:r>
              <a:rPr sz="1400" spc="-45" dirty="0">
                <a:solidFill>
                  <a:srgbClr val="231F20"/>
                </a:solidFill>
                <a:latin typeface="Times New Roman"/>
                <a:cs typeface="Times New Roman"/>
              </a:rPr>
              <a:t>х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с</a:t>
            </a:r>
            <a:r>
              <a:rPr sz="1400" spc="-65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л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т </a:t>
            </a:r>
            <a:r>
              <a:rPr sz="1400" spc="-35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400" spc="3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ссия Ф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дерациясида</a:t>
            </a:r>
            <a:endParaRPr sz="1400">
              <a:latin typeface="Times New Roman"/>
              <a:cs typeface="Times New Roman"/>
            </a:endParaRPr>
          </a:p>
          <a:p>
            <a:pPr marR="150495" algn="r">
              <a:lnSpc>
                <a:spcPts val="136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ишлаб чи</a:t>
            </a:r>
            <a:r>
              <a:rPr sz="1400" spc="-2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арилган.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ГУМИМА</a:t>
            </a: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С ПРЕПА</a:t>
            </a:r>
            <a:r>
              <a:rPr sz="1200" b="1" spc="-155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spc="-11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ТИНИНГ КИМЁВИЙ </a:t>
            </a:r>
            <a:r>
              <a:rPr sz="1200" b="1" spc="-6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АРКИБИ: г/л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0667" y="2969900"/>
            <a:ext cx="76644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4139">
              <a:lnSpc>
                <a:spcPct val="1239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-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Амино кисл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о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талар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41437" y="2153741"/>
            <a:ext cx="57150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0" marR="5080" indent="-95885">
              <a:lnSpc>
                <a:spcPct val="1239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Аз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о</a:t>
            </a:r>
            <a:r>
              <a:rPr sz="1000" b="1" spc="-75" dirty="0">
                <a:solidFill>
                  <a:srgbClr val="231F20"/>
                </a:solidFill>
                <a:latin typeface="Cambria"/>
                <a:cs typeface="Cambria"/>
              </a:rPr>
              <a:t>т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, 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г/л</a:t>
            </a:r>
            <a:r>
              <a:rPr sz="1000" b="1" spc="10" dirty="0">
                <a:solidFill>
                  <a:srgbClr val="231F20"/>
                </a:solidFill>
                <a:latin typeface="Cambria"/>
                <a:cs typeface="Cambria"/>
              </a:rPr>
              <a:t> 25-30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30558" y="1912216"/>
            <a:ext cx="54546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Фосфо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р,</a:t>
            </a:r>
            <a:r>
              <a:rPr sz="1000" b="1" spc="10" dirty="0">
                <a:solidFill>
                  <a:srgbClr val="231F20"/>
                </a:solidFill>
                <a:latin typeface="Cambria"/>
                <a:cs typeface="Cambria"/>
              </a:rPr>
              <a:t> г/л</a:t>
            </a:r>
            <a:endParaRPr sz="1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6-8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338570" y="2113525"/>
            <a:ext cx="45910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Калий, г/л</a:t>
            </a:r>
            <a:endParaRPr sz="1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8-10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70196" y="3710968"/>
            <a:ext cx="83248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sz="1000" b="1" spc="-80" dirty="0">
                <a:solidFill>
                  <a:srgbClr val="231F20"/>
                </a:solidFill>
                <a:latin typeface="Cambria"/>
                <a:cs typeface="Cambria"/>
              </a:rPr>
              <a:t>Г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ормонла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р,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 фермен</a:t>
            </a:r>
            <a:r>
              <a:rPr sz="1000" b="1" spc="-45" dirty="0">
                <a:solidFill>
                  <a:srgbClr val="231F20"/>
                </a:solidFill>
                <a:latin typeface="Cambria"/>
                <a:cs typeface="Cambria"/>
              </a:rPr>
              <a:t>т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ла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р,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 витаминла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р,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 фойдали микрофлора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84785" y="2977669"/>
            <a:ext cx="117602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6830">
              <a:lnSpc>
                <a:spcPct val="123900"/>
              </a:lnSpc>
            </a:pPr>
            <a:r>
              <a:rPr sz="1000" b="1" dirty="0">
                <a:solidFill>
                  <a:srgbClr val="231F20"/>
                </a:solidFill>
                <a:latin typeface="Cambria"/>
                <a:cs typeface="Cambria"/>
              </a:rPr>
              <a:t>Қ</a:t>
            </a:r>
            <a:r>
              <a:rPr sz="1000" b="1" spc="-65" dirty="0">
                <a:solidFill>
                  <a:srgbClr val="231F20"/>
                </a:solidFill>
                <a:latin typeface="Cambria"/>
                <a:cs typeface="Cambria"/>
              </a:rPr>
              <a:t>у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лай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шаклдаги микроэлемен</a:t>
            </a:r>
            <a:r>
              <a:rPr sz="1000" b="1" spc="-40" dirty="0">
                <a:solidFill>
                  <a:srgbClr val="231F20"/>
                </a:solidFill>
                <a:latin typeface="Cambria"/>
                <a:cs typeface="Cambria"/>
              </a:rPr>
              <a:t>т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лар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16440" y="5219808"/>
            <a:ext cx="6501765" cy="457200"/>
          </a:xfrm>
          <a:prstGeom prst="rect">
            <a:avLst/>
          </a:prstGeom>
          <a:ln w="7573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9570" marR="335280" indent="422909">
              <a:lnSpc>
                <a:spcPts val="1660"/>
              </a:lnSpc>
            </a:pP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қ</a:t>
            </a:r>
            <a:r>
              <a:rPr sz="1500" b="1" i="1" spc="-45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лай ша</a:t>
            </a:r>
            <a:r>
              <a:rPr sz="1500" b="1" i="1" spc="3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лдаги микр</a:t>
            </a:r>
            <a:r>
              <a:rPr sz="1500" b="1" i="1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э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ментлар: магний, </a:t>
            </a:r>
            <a:r>
              <a:rPr sz="1500" b="1" i="1" spc="-20" dirty="0">
                <a:solidFill>
                  <a:srgbClr val="231F20"/>
                </a:solidFill>
                <a:latin typeface="Times New Roman"/>
                <a:cs typeface="Times New Roman"/>
              </a:rPr>
              <a:t>ру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х, марганец, м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либден, мис, </a:t>
            </a:r>
            <a:r>
              <a:rPr sz="1500" b="1" i="1" spc="-2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мир, </a:t>
            </a:r>
            <a:r>
              <a:rPr sz="1500" b="1" i="1" spc="-6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обаль</a:t>
            </a:r>
            <a:r>
              <a:rPr sz="1500" b="1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, ни</a:t>
            </a:r>
            <a:r>
              <a:rPr sz="1500" b="1" i="1" spc="-4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ль, кр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мний, </a:t>
            </a:r>
            <a:r>
              <a:rPr sz="1500" b="1" i="1" spc="-4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лтингуг</a:t>
            </a:r>
            <a:r>
              <a:rPr sz="1500" b="1" i="1" spc="-20" dirty="0">
                <a:solidFill>
                  <a:srgbClr val="231F20"/>
                </a:solidFill>
                <a:latin typeface="Times New Roman"/>
                <a:cs typeface="Times New Roman"/>
              </a:rPr>
              <a:t>ур</a:t>
            </a:r>
            <a:r>
              <a:rPr sz="1500" b="1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, </a:t>
            </a:r>
            <a:r>
              <a:rPr sz="1500" b="1" i="1" spc="-20" dirty="0">
                <a:solidFill>
                  <a:srgbClr val="231F20"/>
                </a:solidFill>
                <a:latin typeface="Times New Roman"/>
                <a:cs typeface="Times New Roman"/>
              </a:rPr>
              <a:t>б</a:t>
            </a:r>
            <a:r>
              <a:rPr sz="1500" b="1" i="1" dirty="0">
                <a:solidFill>
                  <a:srgbClr val="231F20"/>
                </a:solidFill>
                <a:latin typeface="Times New Roman"/>
                <a:cs typeface="Times New Roman"/>
              </a:rPr>
              <a:t>ор.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7495" y="1206672"/>
            <a:ext cx="560133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35" dirty="0">
                <a:solidFill>
                  <a:srgbClr val="ED1C24"/>
                </a:solidFill>
                <a:latin typeface="Times New Roman"/>
                <a:cs typeface="Times New Roman"/>
              </a:rPr>
              <a:t>У</a:t>
            </a:r>
            <a:r>
              <a:rPr sz="1600" b="1" spc="-25" dirty="0">
                <a:solidFill>
                  <a:srgbClr val="ED1C24"/>
                </a:solidFill>
                <a:latin typeface="Times New Roman"/>
                <a:cs typeface="Times New Roman"/>
              </a:rPr>
              <a:t>р</a:t>
            </a:r>
            <a:r>
              <a:rPr sz="1600" b="1" dirty="0">
                <a:solidFill>
                  <a:srgbClr val="ED1C24"/>
                </a:solidFill>
                <a:latin typeface="Times New Roman"/>
                <a:cs typeface="Times New Roman"/>
              </a:rPr>
              <a:t>уғларга ишл</a:t>
            </a:r>
            <a:r>
              <a:rPr sz="1600" b="1" spc="-45" dirty="0">
                <a:solidFill>
                  <a:srgbClr val="ED1C24"/>
                </a:solidFill>
                <a:latin typeface="Times New Roman"/>
                <a:cs typeface="Times New Roman"/>
              </a:rPr>
              <a:t>о</a:t>
            </a:r>
            <a:r>
              <a:rPr sz="1600" b="1" dirty="0">
                <a:solidFill>
                  <a:srgbClr val="ED1C24"/>
                </a:solidFill>
                <a:latin typeface="Times New Roman"/>
                <a:cs typeface="Times New Roman"/>
              </a:rPr>
              <a:t>в </a:t>
            </a:r>
            <a:r>
              <a:rPr sz="1600" b="1" spc="-25" dirty="0">
                <a:solidFill>
                  <a:srgbClr val="ED1C24"/>
                </a:solidFill>
                <a:latin typeface="Times New Roman"/>
                <a:cs typeface="Times New Roman"/>
              </a:rPr>
              <a:t>б</a:t>
            </a:r>
            <a:r>
              <a:rPr sz="1600" b="1" dirty="0">
                <a:solidFill>
                  <a:srgbClr val="ED1C24"/>
                </a:solidFill>
                <a:latin typeface="Times New Roman"/>
                <a:cs typeface="Times New Roman"/>
              </a:rPr>
              <a:t>ериш учун «ГУМИМА</a:t>
            </a:r>
            <a:r>
              <a:rPr sz="1600" b="1" spc="-45" dirty="0">
                <a:solidFill>
                  <a:srgbClr val="ED1C24"/>
                </a:solidFill>
                <a:latin typeface="Times New Roman"/>
                <a:cs typeface="Times New Roman"/>
              </a:rPr>
              <a:t>К</a:t>
            </a:r>
            <a:r>
              <a:rPr sz="1600" b="1" dirty="0">
                <a:solidFill>
                  <a:srgbClr val="ED1C24"/>
                </a:solidFill>
                <a:latin typeface="Times New Roman"/>
                <a:cs typeface="Times New Roman"/>
              </a:rPr>
              <a:t>С» препар</a:t>
            </a:r>
            <a:r>
              <a:rPr sz="1600" b="1" spc="-45" dirty="0">
                <a:solidFill>
                  <a:srgbClr val="ED1C24"/>
                </a:solidFill>
                <a:latin typeface="Times New Roman"/>
                <a:cs typeface="Times New Roman"/>
              </a:rPr>
              <a:t>а</a:t>
            </a:r>
            <a:r>
              <a:rPr sz="1600" b="1" dirty="0">
                <a:solidFill>
                  <a:srgbClr val="ED1C24"/>
                </a:solidFill>
                <a:latin typeface="Times New Roman"/>
                <a:cs typeface="Times New Roman"/>
              </a:rPr>
              <a:t>ти.</a:t>
            </a:r>
            <a:endParaRPr sz="1600">
              <a:latin typeface="Times New Roman"/>
              <a:cs typeface="Times New Roman"/>
            </a:endParaRPr>
          </a:p>
          <a:p>
            <a:pPr marL="2291715">
              <a:lnSpc>
                <a:spcPct val="100000"/>
              </a:lnSpc>
              <a:spcBef>
                <a:spcPts val="240"/>
              </a:spcBef>
            </a:pPr>
            <a:r>
              <a:rPr sz="1200" b="1" spc="-3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200" b="1" spc="-6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b="1" spc="-3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b="1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b="1" spc="-15" dirty="0">
                <a:solidFill>
                  <a:srgbClr val="373334"/>
                </a:solidFill>
                <a:latin typeface="Times New Roman"/>
                <a:cs typeface="Times New Roman"/>
              </a:rPr>
              <a:t>-</a:t>
            </a:r>
            <a:r>
              <a:rPr sz="1200" b="1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дорилагич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т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аъсирини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учайтиради;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6809" y="1677334"/>
            <a:ext cx="3648710" cy="206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экин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тери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сиф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тини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оширади;</a:t>
            </a:r>
            <a:endParaRPr sz="1200">
              <a:latin typeface="Times New Roman"/>
              <a:cs typeface="Times New Roman"/>
            </a:endParaRPr>
          </a:p>
          <a:p>
            <a:pPr marL="12700" marR="536575">
              <a:lnSpc>
                <a:spcPct val="114399"/>
              </a:lnSpc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намликни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ут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6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чан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ластик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ҳим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па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дасини (ЭҲП)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яр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ади;</a:t>
            </a:r>
            <a:endParaRPr sz="1200">
              <a:latin typeface="Times New Roman"/>
              <a:cs typeface="Times New Roman"/>
            </a:endParaRPr>
          </a:p>
          <a:p>
            <a:pPr marL="12700" marR="988060">
              <a:lnSpc>
                <a:spcPct val="114399"/>
              </a:lnSpc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уғларнинг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қув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шароитида уну</a:t>
            </a:r>
            <a:r>
              <a:rPr sz="1200" spc="-6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чанлигини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кўпайтиради;</a:t>
            </a:r>
            <a:endParaRPr sz="1200">
              <a:latin typeface="Times New Roman"/>
              <a:cs typeface="Times New Roman"/>
            </a:endParaRPr>
          </a:p>
          <a:p>
            <a:pPr marL="99060" indent="-86360">
              <a:lnSpc>
                <a:spcPct val="100000"/>
              </a:lnSpc>
              <a:spcBef>
                <a:spcPts val="204"/>
              </a:spcBef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илдиз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тизими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ри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жланишини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злаштиради;</a:t>
            </a:r>
            <a:endParaRPr sz="1200">
              <a:latin typeface="Times New Roman"/>
              <a:cs typeface="Times New Roman"/>
            </a:endParaRPr>
          </a:p>
          <a:p>
            <a:pPr marL="99060" indent="-86360">
              <a:lnSpc>
                <a:spcPct val="100000"/>
              </a:lnSpc>
              <a:spcBef>
                <a:spcPts val="204"/>
              </a:spcBef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NPK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бошланғич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доз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ларида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ниҳ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ллашни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т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аъминлайди;</a:t>
            </a:r>
            <a:endParaRPr sz="1200">
              <a:latin typeface="Times New Roman"/>
              <a:cs typeface="Times New Roman"/>
            </a:endParaRPr>
          </a:p>
          <a:p>
            <a:pPr marL="12700" marR="497205">
              <a:lnSpc>
                <a:spcPct val="114399"/>
              </a:lnSpc>
              <a:buClr>
                <a:srgbClr val="373334"/>
              </a:buClr>
              <a:buFont typeface="Times New Roman"/>
              <a:buChar char="-"/>
              <a:tabLst>
                <a:tab pos="99695" algn="l"/>
              </a:tabLst>
            </a:pPr>
            <a:r>
              <a:rPr sz="1200" spc="-7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ми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яхши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ар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лашади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ҳамда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6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унгицидлар, ин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тицидлар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биопрепар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тлар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билан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бак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 ара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лаш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ларида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ўз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усия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ларини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йўқ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айди.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603" y="10011748"/>
            <a:ext cx="6430010" cy="34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4290" marR="5080" indent="-2562225">
              <a:lnSpc>
                <a:spcPts val="1330"/>
              </a:lnSpc>
            </a:pPr>
            <a:r>
              <a:rPr sz="1200" b="1" dirty="0">
                <a:solidFill>
                  <a:srgbClr val="373334"/>
                </a:solidFill>
                <a:latin typeface="Times New Roman"/>
                <a:cs typeface="Times New Roman"/>
              </a:rPr>
              <a:t>2-расм.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Ғўза у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уғларининг ГУМИМА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 препар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ти билан ишлов 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ериш 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а ишлов 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асдан 3-чи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унда униб чиқиши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1825" y="7275786"/>
            <a:ext cx="2886561" cy="2597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676" y="7246044"/>
            <a:ext cx="3116239" cy="262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730" y="1469332"/>
            <a:ext cx="2831708" cy="2291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5013" y="1663316"/>
            <a:ext cx="908050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5" dirty="0">
                <a:solidFill>
                  <a:srgbClr val="373334"/>
                </a:solidFill>
                <a:latin typeface="Constantia"/>
                <a:cs typeface="Constantia"/>
              </a:rPr>
              <a:t>В</a:t>
            </a:r>
            <a:r>
              <a:rPr sz="1200" b="1" spc="25" dirty="0">
                <a:solidFill>
                  <a:srgbClr val="373334"/>
                </a:solidFill>
                <a:latin typeface="Constantia"/>
                <a:cs typeface="Constantia"/>
              </a:rPr>
              <a:t>АЗИ</a:t>
            </a:r>
            <a:r>
              <a:rPr sz="1200" b="1" spc="-20" dirty="0">
                <a:solidFill>
                  <a:srgbClr val="373334"/>
                </a:solidFill>
                <a:latin typeface="Constantia"/>
                <a:cs typeface="Constantia"/>
              </a:rPr>
              <a:t>ФА</a:t>
            </a:r>
            <a:r>
              <a:rPr sz="1200" b="1" spc="25" dirty="0">
                <a:solidFill>
                  <a:srgbClr val="373334"/>
                </a:solidFill>
                <a:latin typeface="Constantia"/>
                <a:cs typeface="Constantia"/>
              </a:rPr>
              <a:t>СИ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970" y="7049099"/>
            <a:ext cx="65684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334"/>
                </a:solidFill>
                <a:latin typeface="Times New Roman"/>
                <a:cs typeface="Times New Roman"/>
              </a:rPr>
              <a:t>1-расм.</a:t>
            </a:r>
            <a:r>
              <a:rPr sz="1200" b="1" spc="-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уғлар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препар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билан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ишлов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 б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ерилганига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қараб,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униб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чиққан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 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узги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уғдой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111" y="3962463"/>
            <a:ext cx="6145458" cy="3056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759" y="275833"/>
            <a:ext cx="1579952" cy="611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0751" y="6558491"/>
            <a:ext cx="6142355" cy="461009"/>
          </a:xfrm>
          <a:prstGeom prst="rect">
            <a:avLst/>
          </a:prstGeom>
          <a:solidFill>
            <a:srgbClr val="D3D0CD"/>
          </a:solidFill>
        </p:spPr>
        <p:txBody>
          <a:bodyPr vert="horz" wrap="square" lIns="0" tIns="0" rIns="0" bIns="0" rtlCol="0">
            <a:spAutoFit/>
          </a:bodyPr>
          <a:lstStyle/>
          <a:p>
            <a:pPr marL="1111885">
              <a:lnSpc>
                <a:spcPct val="100000"/>
              </a:lnSpc>
              <a:tabLst>
                <a:tab pos="3168650" algn="l"/>
              </a:tabLst>
            </a:pPr>
            <a:r>
              <a:rPr sz="1300" b="1" dirty="0">
                <a:solidFill>
                  <a:srgbClr val="231F20"/>
                </a:solidFill>
                <a:latin typeface="Times New Roman"/>
                <a:cs typeface="Times New Roman"/>
              </a:rPr>
              <a:t>ГУМИМА</a:t>
            </a:r>
            <a:r>
              <a:rPr sz="1300" b="1" spc="-3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300" b="1" dirty="0">
                <a:solidFill>
                  <a:srgbClr val="231F20"/>
                </a:solidFill>
                <a:latin typeface="Times New Roman"/>
                <a:cs typeface="Times New Roman"/>
              </a:rPr>
              <a:t>С	Н</a:t>
            </a:r>
            <a:r>
              <a:rPr sz="1300" b="1" spc="-35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300" b="1" dirty="0">
                <a:solidFill>
                  <a:srgbClr val="231F20"/>
                </a:solidFill>
                <a:latin typeface="Times New Roman"/>
                <a:cs typeface="Times New Roman"/>
              </a:rPr>
              <a:t>ЗО</a:t>
            </a:r>
            <a:r>
              <a:rPr sz="1300" b="1" spc="-17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300" b="1" spc="-114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300" b="1" dirty="0">
                <a:solidFill>
                  <a:srgbClr val="231F20"/>
                </a:solidFill>
                <a:latin typeface="Times New Roman"/>
                <a:cs typeface="Times New Roman"/>
              </a:rPr>
              <a:t>Т (ИШЛОВ БЕРИЛМА</a:t>
            </a:r>
            <a:r>
              <a:rPr sz="1300" b="1" spc="-145" dirty="0">
                <a:solidFill>
                  <a:srgbClr val="231F20"/>
                </a:solidFill>
                <a:latin typeface="Times New Roman"/>
                <a:cs typeface="Times New Roman"/>
              </a:rPr>
              <a:t>Г</a:t>
            </a:r>
            <a:r>
              <a:rPr sz="1300" b="1" dirty="0">
                <a:solidFill>
                  <a:srgbClr val="231F20"/>
                </a:solidFill>
                <a:latin typeface="Times New Roman"/>
                <a:cs typeface="Times New Roman"/>
              </a:rPr>
              <a:t>АН)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4732" y="9492195"/>
            <a:ext cx="4913630" cy="381635"/>
          </a:xfrm>
          <a:prstGeom prst="rect">
            <a:avLst/>
          </a:prstGeom>
          <a:solidFill>
            <a:srgbClr val="D3D0CD"/>
          </a:solidFill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  <a:tabLst>
                <a:tab pos="3874770" algn="l"/>
              </a:tabLst>
            </a:pPr>
            <a:r>
              <a:rPr sz="900" b="1" dirty="0">
                <a:solidFill>
                  <a:srgbClr val="231F20"/>
                </a:solidFill>
                <a:latin typeface="Times New Roman"/>
                <a:cs typeface="Times New Roman"/>
              </a:rPr>
              <a:t>Н</a:t>
            </a:r>
            <a:r>
              <a:rPr sz="900" b="1" spc="-25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900" b="1" dirty="0">
                <a:solidFill>
                  <a:srgbClr val="231F20"/>
                </a:solidFill>
                <a:latin typeface="Times New Roman"/>
                <a:cs typeface="Times New Roman"/>
              </a:rPr>
              <a:t>ЗО</a:t>
            </a:r>
            <a:r>
              <a:rPr sz="900" b="1" spc="-12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900" b="1" spc="-8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900" b="1" dirty="0">
                <a:solidFill>
                  <a:srgbClr val="231F20"/>
                </a:solidFill>
                <a:latin typeface="Times New Roman"/>
                <a:cs typeface="Times New Roman"/>
              </a:rPr>
              <a:t>Т (ИШЛОВ БЕРИЛМА</a:t>
            </a:r>
            <a:r>
              <a:rPr sz="900" b="1" spc="-100" dirty="0">
                <a:solidFill>
                  <a:srgbClr val="231F20"/>
                </a:solidFill>
                <a:latin typeface="Times New Roman"/>
                <a:cs typeface="Times New Roman"/>
              </a:rPr>
              <a:t>Г</a:t>
            </a:r>
            <a:r>
              <a:rPr sz="900" b="1" dirty="0">
                <a:solidFill>
                  <a:srgbClr val="231F20"/>
                </a:solidFill>
                <a:latin typeface="Times New Roman"/>
                <a:cs typeface="Times New Roman"/>
              </a:rPr>
              <a:t>АН)	ГУМИМА</a:t>
            </a:r>
            <a:r>
              <a:rPr sz="900" b="1" spc="-2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900" b="1" dirty="0">
                <a:solidFill>
                  <a:srgbClr val="231F20"/>
                </a:solidFill>
                <a:latin typeface="Times New Roman"/>
                <a:cs typeface="Times New Roman"/>
              </a:rPr>
              <a:t>С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3798" y="1046990"/>
            <a:ext cx="4755515" cy="40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«ГУМИМА</a:t>
            </a:r>
            <a:r>
              <a:rPr sz="1400" b="1" spc="-25" dirty="0">
                <a:solidFill>
                  <a:srgbClr val="373334"/>
                </a:solidFill>
                <a:latin typeface="Arial"/>
                <a:cs typeface="Arial"/>
              </a:rPr>
              <a:t>К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С» ПРЕПА</a:t>
            </a:r>
            <a:r>
              <a:rPr sz="1400" b="1" spc="-130" dirty="0">
                <a:solidFill>
                  <a:srgbClr val="373334"/>
                </a:solidFill>
                <a:latin typeface="Arial"/>
                <a:cs typeface="Arial"/>
              </a:rPr>
              <a:t>Р</a:t>
            </a:r>
            <a:r>
              <a:rPr sz="1400" b="1" spc="-7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ТИНИ ҚЎЛЛАШ Н</a:t>
            </a:r>
            <a:r>
              <a:rPr sz="1400" b="1" spc="-8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ТИЖ</a:t>
            </a:r>
            <a:r>
              <a:rPr sz="1400" b="1" spc="1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ЛАРИ</a:t>
            </a:r>
            <a:endParaRPr sz="1400">
              <a:latin typeface="Arial"/>
              <a:cs typeface="Arial"/>
            </a:endParaRPr>
          </a:p>
          <a:p>
            <a:pPr marR="41275" algn="ctr">
              <a:lnSpc>
                <a:spcPts val="1620"/>
              </a:lnSpc>
            </a:pP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К</a:t>
            </a:r>
            <a:r>
              <a:rPr sz="1400" b="1" spc="-20" dirty="0">
                <a:solidFill>
                  <a:srgbClr val="373334"/>
                </a:solidFill>
                <a:latin typeface="Arial"/>
                <a:cs typeface="Arial"/>
              </a:rPr>
              <a:t>у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зги </a:t>
            </a:r>
            <a:r>
              <a:rPr sz="1400" b="1" spc="-25" dirty="0">
                <a:solidFill>
                  <a:srgbClr val="373334"/>
                </a:solidFill>
                <a:latin typeface="Arial"/>
                <a:cs typeface="Arial"/>
              </a:rPr>
              <a:t>б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уғдойда. Ў</a:t>
            </a:r>
            <a:r>
              <a:rPr sz="1400" b="1" spc="-45" dirty="0">
                <a:solidFill>
                  <a:srgbClr val="373334"/>
                </a:solidFill>
                <a:latin typeface="Arial"/>
                <a:cs typeface="Arial"/>
              </a:rPr>
              <a:t>з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бекис</a:t>
            </a:r>
            <a:r>
              <a:rPr sz="1400" b="1" spc="-25" dirty="0">
                <a:solidFill>
                  <a:srgbClr val="373334"/>
                </a:solidFill>
                <a:latin typeface="Arial"/>
                <a:cs typeface="Arial"/>
              </a:rPr>
              <a:t>т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он </a:t>
            </a:r>
            <a:r>
              <a:rPr sz="1400" b="1" spc="-40" dirty="0">
                <a:solidFill>
                  <a:srgbClr val="373334"/>
                </a:solidFill>
                <a:latin typeface="Arial"/>
                <a:cs typeface="Arial"/>
              </a:rPr>
              <a:t>Р</a:t>
            </a:r>
            <a:r>
              <a:rPr sz="1400" b="1" spc="-20" dirty="0">
                <a:solidFill>
                  <a:srgbClr val="373334"/>
                </a:solidFill>
                <a:latin typeface="Arial"/>
                <a:cs typeface="Arial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спу</a:t>
            </a:r>
            <a:r>
              <a:rPr sz="1400" b="1" spc="-40" dirty="0">
                <a:solidFill>
                  <a:srgbClr val="373334"/>
                </a:solidFill>
                <a:latin typeface="Arial"/>
                <a:cs typeface="Arial"/>
              </a:rPr>
              <a:t>б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ликаси.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0729" y="1453868"/>
            <a:ext cx="2644984" cy="2646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811" y="6209266"/>
            <a:ext cx="2385834" cy="2902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759" y="275681"/>
            <a:ext cx="1579952" cy="611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268" y="95766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8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3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268" y="95766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1" y="5083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8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268" y="976733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8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3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268" y="976733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1" y="5083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8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268" y="1012730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8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3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268" y="1012730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1" y="5083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8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438" y="45416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8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438" y="45416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8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439" y="488959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6" y="330"/>
                </a:lnTo>
                <a:lnTo>
                  <a:pt x="4167" y="7205"/>
                </a:lnTo>
                <a:lnTo>
                  <a:pt x="0" y="21604"/>
                </a:lnTo>
                <a:lnTo>
                  <a:pt x="6611" y="32832"/>
                </a:lnTo>
                <a:lnTo>
                  <a:pt x="20627" y="37269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439" y="488959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7" y="37269"/>
                </a:lnTo>
                <a:lnTo>
                  <a:pt x="6611" y="32832"/>
                </a:lnTo>
                <a:lnTo>
                  <a:pt x="0" y="21604"/>
                </a:lnTo>
                <a:lnTo>
                  <a:pt x="4167" y="7205"/>
                </a:lnTo>
                <a:lnTo>
                  <a:pt x="14976" y="330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438" y="52338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8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438" y="52338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8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729" y="3712885"/>
            <a:ext cx="2645410" cy="444500"/>
          </a:xfrm>
          <a:custGeom>
            <a:avLst/>
            <a:gdLst/>
            <a:ahLst/>
            <a:cxnLst/>
            <a:rect l="l" t="t" r="r" b="b"/>
            <a:pathLst>
              <a:path w="2645410" h="444500">
                <a:moveTo>
                  <a:pt x="2644984" y="0"/>
                </a:moveTo>
                <a:lnTo>
                  <a:pt x="0" y="0"/>
                </a:lnTo>
                <a:lnTo>
                  <a:pt x="0" y="444502"/>
                </a:lnTo>
                <a:lnTo>
                  <a:pt x="2644984" y="444502"/>
                </a:lnTo>
                <a:lnTo>
                  <a:pt x="26449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3967" y="3705191"/>
            <a:ext cx="6386830" cy="290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64635">
              <a:lnSpc>
                <a:spcPct val="76600"/>
              </a:lnSpc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Ғ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лла ва дук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акли дон экинлари илмий-</a:t>
            </a:r>
            <a:r>
              <a:rPr sz="12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адқиқ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т инсти</a:t>
            </a:r>
            <a:r>
              <a:rPr sz="1200" b="1" spc="-1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ути, Анди</a:t>
            </a: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ж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он шаҳри</a:t>
            </a:r>
            <a:endParaRPr sz="1200">
              <a:latin typeface="Times New Roman"/>
              <a:cs typeface="Times New Roman"/>
            </a:endParaRPr>
          </a:p>
          <a:p>
            <a:pPr marL="153035" indent="949325">
              <a:lnSpc>
                <a:spcPct val="100000"/>
              </a:lnSpc>
              <a:spcBef>
                <a:spcPts val="430"/>
              </a:spcBef>
            </a:pPr>
            <a:r>
              <a:rPr sz="1400" b="1" spc="-35" dirty="0">
                <a:solidFill>
                  <a:srgbClr val="ED1C24"/>
                </a:solidFill>
                <a:latin typeface="Times New Roman"/>
                <a:cs typeface="Times New Roman"/>
              </a:rPr>
              <a:t>К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узги </a:t>
            </a:r>
            <a:r>
              <a:rPr sz="1400" b="1" spc="-55" dirty="0">
                <a:solidFill>
                  <a:srgbClr val="ED1C24"/>
                </a:solidFill>
                <a:latin typeface="Times New Roman"/>
                <a:cs typeface="Times New Roman"/>
              </a:rPr>
              <a:t>б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уғдойда </a:t>
            </a:r>
            <a:r>
              <a:rPr sz="1400" b="1" spc="-55" dirty="0">
                <a:solidFill>
                  <a:srgbClr val="00A650"/>
                </a:solidFill>
                <a:latin typeface="Times New Roman"/>
                <a:cs typeface="Times New Roman"/>
              </a:rPr>
              <a:t>Г</a:t>
            </a:r>
            <a:r>
              <a:rPr sz="1400" b="1" spc="-20" dirty="0">
                <a:solidFill>
                  <a:srgbClr val="00A650"/>
                </a:solidFill>
                <a:latin typeface="Times New Roman"/>
                <a:cs typeface="Times New Roman"/>
              </a:rPr>
              <a:t>у</a:t>
            </a:r>
            <a:r>
              <a:rPr sz="1400" b="1" dirty="0">
                <a:solidFill>
                  <a:srgbClr val="00A650"/>
                </a:solidFill>
                <a:latin typeface="Times New Roman"/>
                <a:cs typeface="Times New Roman"/>
              </a:rPr>
              <a:t>ми</a:t>
            </a:r>
            <a:r>
              <a:rPr sz="1400" b="1" spc="-10" dirty="0">
                <a:solidFill>
                  <a:srgbClr val="00A650"/>
                </a:solidFill>
                <a:latin typeface="Times New Roman"/>
                <a:cs typeface="Times New Roman"/>
              </a:rPr>
              <a:t>м</a:t>
            </a:r>
            <a:r>
              <a:rPr sz="1400" b="1" dirty="0">
                <a:solidFill>
                  <a:srgbClr val="00A650"/>
                </a:solidFill>
                <a:latin typeface="Times New Roman"/>
                <a:cs typeface="Times New Roman"/>
              </a:rPr>
              <a:t>а</a:t>
            </a:r>
            <a:r>
              <a:rPr sz="1400" b="1" spc="-35" dirty="0">
                <a:solidFill>
                  <a:srgbClr val="00A650"/>
                </a:solidFill>
                <a:latin typeface="Times New Roman"/>
                <a:cs typeface="Times New Roman"/>
              </a:rPr>
              <a:t>к</a:t>
            </a:r>
            <a:r>
              <a:rPr sz="1400" b="1" dirty="0">
                <a:solidFill>
                  <a:srgbClr val="00A650"/>
                </a:solidFill>
                <a:latin typeface="Times New Roman"/>
                <a:cs typeface="Times New Roman"/>
              </a:rPr>
              <a:t>сни 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қўллаш </a:t>
            </a:r>
            <a:r>
              <a:rPr sz="1400" b="1" spc="15" dirty="0">
                <a:solidFill>
                  <a:srgbClr val="ED1C24"/>
                </a:solidFill>
                <a:latin typeface="Times New Roman"/>
                <a:cs typeface="Times New Roman"/>
              </a:rPr>
              <a:t>с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а</a:t>
            </a:r>
            <a:r>
              <a:rPr sz="1400" b="1" spc="-10" dirty="0">
                <a:solidFill>
                  <a:srgbClr val="ED1C24"/>
                </a:solidFill>
                <a:latin typeface="Times New Roman"/>
                <a:cs typeface="Times New Roman"/>
              </a:rPr>
              <a:t>м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арадо</a:t>
            </a:r>
            <a:r>
              <a:rPr sz="1400" b="1" spc="-35" dirty="0">
                <a:solidFill>
                  <a:srgbClr val="ED1C24"/>
                </a:solidFill>
                <a:latin typeface="Times New Roman"/>
                <a:cs typeface="Times New Roman"/>
              </a:rPr>
              <a:t>р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лиги.</a:t>
            </a:r>
            <a:endParaRPr sz="1400">
              <a:latin typeface="Times New Roman"/>
              <a:cs typeface="Times New Roman"/>
            </a:endParaRPr>
          </a:p>
          <a:p>
            <a:pPr marL="153035" marR="519430" indent="39370">
              <a:lnSpc>
                <a:spcPts val="1410"/>
              </a:lnSpc>
              <a:spcBef>
                <a:spcPts val="500"/>
              </a:spcBef>
            </a:pP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тив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ас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жланиши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фа</a:t>
            </a:r>
            <a:r>
              <a:rPr sz="1250" spc="-5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ллашади,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8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айниқ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узги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экинлар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учун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ж</a:t>
            </a:r>
            <a:r>
              <a:rPr sz="1250" spc="-13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да муҳим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-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ўсимликлар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қишни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ўт</a:t>
            </a:r>
            <a:r>
              <a:rPr sz="1250" spc="-9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азганидан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сўнг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з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қайта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тикланади;</a:t>
            </a:r>
            <a:endParaRPr sz="1250">
              <a:latin typeface="Times New Roman"/>
              <a:cs typeface="Times New Roman"/>
            </a:endParaRPr>
          </a:p>
          <a:p>
            <a:pPr marL="153035" marR="581660" indent="39370">
              <a:lnSpc>
                <a:spcPts val="1410"/>
              </a:lnSpc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стицидлар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қўлланилганидан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9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65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уш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обҳа</a:t>
            </a:r>
            <a:r>
              <a:rPr sz="1250" spc="-4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шарои</a:t>
            </a:r>
            <a:r>
              <a:rPr sz="1250" spc="-6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ларидан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сўнг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ўсимликла</a:t>
            </a:r>
            <a:r>
              <a:rPr sz="1250" spc="-8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ст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ссларни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арали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йўқ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ади;</a:t>
            </a:r>
            <a:endParaRPr sz="1250">
              <a:latin typeface="Times New Roman"/>
              <a:cs typeface="Times New Roman"/>
            </a:endParaRPr>
          </a:p>
          <a:p>
            <a:pPr marL="153035">
              <a:lnSpc>
                <a:spcPts val="1330"/>
              </a:lnSpc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ҳ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силдо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лик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15-30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фоизга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6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ттишини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аъминлайди;</a:t>
            </a:r>
            <a:endParaRPr sz="1250">
              <a:latin typeface="Times New Roman"/>
              <a:cs typeface="Times New Roman"/>
            </a:endParaRPr>
          </a:p>
          <a:p>
            <a:pPr marL="153035">
              <a:lnSpc>
                <a:spcPts val="1455"/>
              </a:lnSpc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Дон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аркибида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клей</a:t>
            </a:r>
            <a:r>
              <a:rPr sz="1250" spc="-1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овина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оқсил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миқдорини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оширади.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450">
              <a:latin typeface="Times New Roman"/>
              <a:cs typeface="Times New Roman"/>
            </a:endParaRPr>
          </a:p>
          <a:p>
            <a:pPr marL="76835" algn="ctr">
              <a:lnSpc>
                <a:spcPts val="1620"/>
              </a:lnSpc>
            </a:pP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«ГУМИМА</a:t>
            </a:r>
            <a:r>
              <a:rPr sz="1400" b="1" spc="-25" dirty="0">
                <a:solidFill>
                  <a:srgbClr val="373334"/>
                </a:solidFill>
                <a:latin typeface="Arial"/>
                <a:cs typeface="Arial"/>
              </a:rPr>
              <a:t>К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С» ПРЕПА</a:t>
            </a:r>
            <a:r>
              <a:rPr sz="1400" b="1" spc="-130" dirty="0">
                <a:solidFill>
                  <a:srgbClr val="373334"/>
                </a:solidFill>
                <a:latin typeface="Arial"/>
                <a:cs typeface="Arial"/>
              </a:rPr>
              <a:t>Р</a:t>
            </a:r>
            <a:r>
              <a:rPr sz="1400" b="1" spc="-7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ТИНИ ПАХ</a:t>
            </a:r>
            <a:r>
              <a:rPr sz="1400" b="1" spc="-95" dirty="0">
                <a:solidFill>
                  <a:srgbClr val="373334"/>
                </a:solidFill>
                <a:latin typeface="Arial"/>
                <a:cs typeface="Arial"/>
              </a:rPr>
              <a:t>Т</a:t>
            </a:r>
            <a:r>
              <a:rPr sz="1400" b="1" spc="-11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ЧИЛИКДА ҚЎЛЛАШ Н</a:t>
            </a:r>
            <a:r>
              <a:rPr sz="1400" b="1" spc="-8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ТИЖ</a:t>
            </a:r>
            <a:r>
              <a:rPr sz="1400" b="1" spc="10" dirty="0">
                <a:solidFill>
                  <a:srgbClr val="373334"/>
                </a:solidFill>
                <a:latin typeface="Arial"/>
                <a:cs typeface="Arial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ЛАРИ.</a:t>
            </a:r>
            <a:endParaRPr sz="1400">
              <a:latin typeface="Arial"/>
              <a:cs typeface="Arial"/>
            </a:endParaRPr>
          </a:p>
          <a:p>
            <a:pPr marL="76835" algn="ctr">
              <a:lnSpc>
                <a:spcPts val="1620"/>
              </a:lnSpc>
            </a:pP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Ў</a:t>
            </a:r>
            <a:r>
              <a:rPr sz="1400" b="1" spc="-40" dirty="0">
                <a:solidFill>
                  <a:srgbClr val="373334"/>
                </a:solidFill>
                <a:latin typeface="Arial"/>
                <a:cs typeface="Arial"/>
              </a:rPr>
              <a:t>з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бекис</a:t>
            </a:r>
            <a:r>
              <a:rPr sz="1400" b="1" spc="-25" dirty="0">
                <a:solidFill>
                  <a:srgbClr val="373334"/>
                </a:solidFill>
                <a:latin typeface="Arial"/>
                <a:cs typeface="Arial"/>
              </a:rPr>
              <a:t>т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он </a:t>
            </a:r>
            <a:r>
              <a:rPr sz="1400" b="1" spc="-40" dirty="0">
                <a:solidFill>
                  <a:srgbClr val="373334"/>
                </a:solidFill>
                <a:latin typeface="Arial"/>
                <a:cs typeface="Arial"/>
              </a:rPr>
              <a:t>Р</a:t>
            </a:r>
            <a:r>
              <a:rPr sz="1400" b="1" spc="-20" dirty="0">
                <a:solidFill>
                  <a:srgbClr val="373334"/>
                </a:solidFill>
                <a:latin typeface="Arial"/>
                <a:cs typeface="Arial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спу</a:t>
            </a:r>
            <a:r>
              <a:rPr sz="1400" b="1" spc="-40" dirty="0">
                <a:solidFill>
                  <a:srgbClr val="373334"/>
                </a:solidFill>
                <a:latin typeface="Arial"/>
                <a:cs typeface="Arial"/>
              </a:rPr>
              <a:t>б</a:t>
            </a:r>
            <a:r>
              <a:rPr sz="1400" b="1" dirty="0">
                <a:solidFill>
                  <a:srgbClr val="373334"/>
                </a:solidFill>
                <a:latin typeface="Arial"/>
                <a:cs typeface="Arial"/>
              </a:rPr>
              <a:t>ликаси.</a:t>
            </a:r>
            <a:endParaRPr sz="1400">
              <a:latin typeface="Arial"/>
              <a:cs typeface="Arial"/>
            </a:endParaRPr>
          </a:p>
          <a:p>
            <a:pPr marL="2664460" algn="ctr">
              <a:lnSpc>
                <a:spcPts val="1385"/>
              </a:lnSpc>
              <a:spcBef>
                <a:spcPts val="500"/>
              </a:spcBef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Қўшимча о</a:t>
            </a:r>
            <a:r>
              <a:rPr sz="1200" b="1" spc="-25" dirty="0">
                <a:solidFill>
                  <a:srgbClr val="231F20"/>
                </a:solidFill>
                <a:latin typeface="Times New Roman"/>
                <a:cs typeface="Times New Roman"/>
              </a:rPr>
              <a:t>з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уқа 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урига қараб</a:t>
            </a:r>
            <a:endParaRPr sz="1200">
              <a:latin typeface="Times New Roman"/>
              <a:cs typeface="Times New Roman"/>
            </a:endParaRPr>
          </a:p>
          <a:p>
            <a:pPr marL="2664460" algn="ctr">
              <a:lnSpc>
                <a:spcPts val="1385"/>
              </a:lnSpc>
            </a:pP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Су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он на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в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ли па</a:t>
            </a: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х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 ҳосилдо</a:t>
            </a: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лигининг </a:t>
            </a:r>
            <a:r>
              <a:rPr sz="1200" b="1" spc="-1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узил</a:t>
            </a:r>
            <a:r>
              <a:rPr sz="120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м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аси.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0811" y="8940489"/>
            <a:ext cx="2386330" cy="172085"/>
          </a:xfrm>
          <a:custGeom>
            <a:avLst/>
            <a:gdLst/>
            <a:ahLst/>
            <a:cxnLst/>
            <a:rect l="l" t="t" r="r" b="b"/>
            <a:pathLst>
              <a:path w="2386330" h="172084">
                <a:moveTo>
                  <a:pt x="0" y="0"/>
                </a:moveTo>
                <a:lnTo>
                  <a:pt x="2385835" y="0"/>
                </a:lnTo>
                <a:lnTo>
                  <a:pt x="2385835" y="171587"/>
                </a:lnTo>
                <a:lnTo>
                  <a:pt x="0" y="1715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0519" y="8980578"/>
            <a:ext cx="6452235" cy="142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30090">
              <a:lnSpc>
                <a:spcPct val="76600"/>
              </a:lnSpc>
            </a:pPr>
            <a:r>
              <a:rPr sz="1200" b="1" dirty="0" err="1">
                <a:solidFill>
                  <a:srgbClr val="231F20"/>
                </a:solidFill>
                <a:latin typeface="Times New Roman"/>
                <a:cs typeface="Times New Roman"/>
              </a:rPr>
              <a:t>Ўз</a:t>
            </a:r>
            <a:r>
              <a:rPr sz="1200" b="1" spc="-20" dirty="0" err="1">
                <a:solidFill>
                  <a:srgbClr val="231F20"/>
                </a:solidFill>
                <a:latin typeface="Times New Roman"/>
                <a:cs typeface="Times New Roman"/>
              </a:rPr>
              <a:t>б</a:t>
            </a:r>
            <a:r>
              <a:rPr sz="1200" b="1" dirty="0" err="1">
                <a:solidFill>
                  <a:srgbClr val="231F20"/>
                </a:solidFill>
                <a:latin typeface="Times New Roman"/>
                <a:cs typeface="Times New Roman"/>
              </a:rPr>
              <a:t>екис</a:t>
            </a:r>
            <a:r>
              <a:rPr sz="1200" b="1" spc="-20" dirty="0" err="1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 err="1">
                <a:solidFill>
                  <a:srgbClr val="231F20"/>
                </a:solidFill>
                <a:latin typeface="Times New Roman"/>
                <a:cs typeface="Times New Roman"/>
              </a:rPr>
              <a:t>он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 па</a:t>
            </a:r>
            <a:r>
              <a:rPr sz="1200" b="1" spc="-30" dirty="0">
                <a:solidFill>
                  <a:srgbClr val="231F20"/>
                </a:solidFill>
                <a:latin typeface="Times New Roman"/>
                <a:cs typeface="Times New Roman"/>
              </a:rPr>
              <a:t>х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spc="-50" dirty="0">
                <a:solidFill>
                  <a:srgbClr val="231F20"/>
                </a:solidFill>
                <a:latin typeface="Times New Roman"/>
                <a:cs typeface="Times New Roman"/>
              </a:rPr>
              <a:t>а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чилик илмий-</a:t>
            </a:r>
            <a:r>
              <a:rPr sz="12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адқиқ</a:t>
            </a:r>
            <a:r>
              <a:rPr sz="120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т инсти</a:t>
            </a:r>
            <a:r>
              <a:rPr sz="1200" b="1" spc="-15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ути</a:t>
            </a:r>
            <a:endParaRPr sz="1200" dirty="0">
              <a:latin typeface="Times New Roman"/>
              <a:cs typeface="Times New Roman"/>
            </a:endParaRPr>
          </a:p>
          <a:p>
            <a:pPr marL="135763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373334"/>
                </a:solidFill>
                <a:latin typeface="Times New Roman"/>
                <a:cs typeface="Times New Roman"/>
              </a:rPr>
              <a:t>«</a:t>
            </a:r>
            <a:r>
              <a:rPr sz="1400" b="1" dirty="0">
                <a:solidFill>
                  <a:srgbClr val="00A650"/>
                </a:solidFill>
                <a:latin typeface="Times New Roman"/>
                <a:cs typeface="Times New Roman"/>
              </a:rPr>
              <a:t>ГУМИМА</a:t>
            </a:r>
            <a:r>
              <a:rPr sz="1400" b="1" spc="-25" dirty="0">
                <a:solidFill>
                  <a:srgbClr val="00A650"/>
                </a:solidFill>
                <a:latin typeface="Times New Roman"/>
                <a:cs typeface="Times New Roman"/>
              </a:rPr>
              <a:t>К</a:t>
            </a:r>
            <a:r>
              <a:rPr sz="1400" b="1" dirty="0">
                <a:solidFill>
                  <a:srgbClr val="00A650"/>
                </a:solidFill>
                <a:latin typeface="Times New Roman"/>
                <a:cs typeface="Times New Roman"/>
              </a:rPr>
              <a:t>С </a:t>
            </a:r>
            <a:r>
              <a:rPr sz="1400" b="1" dirty="0">
                <a:solidFill>
                  <a:srgbClr val="ED1C24"/>
                </a:solidFill>
                <a:latin typeface="Times New Roman"/>
                <a:cs typeface="Times New Roman"/>
              </a:rPr>
              <a:t>- ғўзад</a:t>
            </a:r>
            <a:r>
              <a:rPr sz="1400" b="1" spc="10" dirty="0">
                <a:solidFill>
                  <a:srgbClr val="ED1C24"/>
                </a:solidFill>
                <a:latin typeface="Times New Roman"/>
                <a:cs typeface="Times New Roman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Times New Roman"/>
                <a:cs typeface="Times New Roman"/>
              </a:rPr>
              <a:t>» препар</a:t>
            </a:r>
            <a:r>
              <a:rPr sz="1400" b="1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b="1" dirty="0">
                <a:solidFill>
                  <a:srgbClr val="373334"/>
                </a:solidFill>
                <a:latin typeface="Times New Roman"/>
                <a:cs typeface="Times New Roman"/>
              </a:rPr>
              <a:t>тини </a:t>
            </a:r>
            <a:r>
              <a:rPr sz="1400" b="1" dirty="0" err="1">
                <a:solidFill>
                  <a:srgbClr val="373334"/>
                </a:solidFill>
                <a:latin typeface="Times New Roman"/>
                <a:cs typeface="Times New Roman"/>
              </a:rPr>
              <a:t>қўллаш</a:t>
            </a:r>
            <a:r>
              <a:rPr sz="1400" b="1" dirty="0">
                <a:solidFill>
                  <a:srgbClr val="373334"/>
                </a:solidFill>
                <a:latin typeface="Times New Roman"/>
                <a:cs typeface="Times New Roman"/>
              </a:rPr>
              <a:t>:</a:t>
            </a:r>
            <a:endParaRPr sz="1400" dirty="0">
              <a:latin typeface="Times New Roman"/>
              <a:cs typeface="Times New Roman"/>
            </a:endParaRPr>
          </a:p>
          <a:p>
            <a:pPr marL="97790">
              <a:lnSpc>
                <a:spcPts val="1435"/>
              </a:lnSpc>
              <a:spcBef>
                <a:spcPts val="110"/>
              </a:spcBef>
            </a:pPr>
            <a:r>
              <a:rPr sz="1250" spc="-10" dirty="0" err="1">
                <a:solidFill>
                  <a:srgbClr val="373334"/>
                </a:solidFill>
                <a:latin typeface="Times New Roman"/>
                <a:cs typeface="Times New Roman"/>
              </a:rPr>
              <a:t>ғўза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ўсимлиги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ўсиши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ри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жланишини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яхшилаш,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кў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аклар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сонини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ошириш;</a:t>
            </a:r>
            <a:endParaRPr sz="1250" dirty="0">
              <a:latin typeface="Times New Roman"/>
              <a:cs typeface="Times New Roman"/>
            </a:endParaRPr>
          </a:p>
          <a:p>
            <a:pPr marL="58419" marR="267970" indent="39370">
              <a:lnSpc>
                <a:spcPts val="1370"/>
              </a:lnSpc>
              <a:spcBef>
                <a:spcPts val="90"/>
              </a:spcBef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6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уш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ашқи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миллар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-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ҳарор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10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ув,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ербицид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ўзга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сслар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аъсирига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чидамлиликни ошириш;</a:t>
            </a:r>
            <a:endParaRPr sz="1250" dirty="0">
              <a:latin typeface="Times New Roman"/>
              <a:cs typeface="Times New Roman"/>
            </a:endParaRPr>
          </a:p>
          <a:p>
            <a:pPr marL="58419" marR="5080" indent="39370">
              <a:lnSpc>
                <a:spcPts val="1370"/>
              </a:lnSpc>
              <a:spcBef>
                <a:spcPts val="5"/>
              </a:spcBef>
            </a:pP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са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лликларга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ба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дошлиликни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яхшилаш,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иммунитетни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ошириш,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ех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аник,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кимёвий,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би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логик ши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ас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ланишла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дан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сўнг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ун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мдо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ликни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қай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тиклаш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им</a:t>
            </a:r>
            <a:r>
              <a:rPr sz="125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онини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еради.</a:t>
            </a:r>
            <a:endParaRPr sz="1250" dirty="0">
              <a:latin typeface="Times New Roman"/>
              <a:cs typeface="Times New Roman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325959" y="1457981"/>
          <a:ext cx="3789974" cy="2506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36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17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51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6055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1000" b="1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ари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9050" marR="10160" indent="1905" algn="ctr">
                        <a:lnSpc>
                          <a:spcPts val="1110"/>
                        </a:lnSpc>
                      </a:pP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м2 майдонда ўсимликлар миқдори, дона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17145" algn="ctr">
                        <a:lnSpc>
                          <a:spcPts val="1110"/>
                        </a:lnSpc>
                      </a:pP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Бошоқда донлар миқдори, дона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110"/>
                        </a:lnSpc>
                      </a:pPr>
                      <a:r>
                        <a:rPr sz="1000" b="1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000" b="1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 </a:t>
                      </a:r>
                      <a:r>
                        <a:rPr sz="1000" b="1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до</a:t>
                      </a: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н </a:t>
                      </a:r>
                      <a:r>
                        <a:rPr sz="1000" b="1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оғи</a:t>
                      </a:r>
                      <a:r>
                        <a:rPr sz="1000" b="1" spc="-5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b="1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лиги</a:t>
                      </a: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, г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323850" marR="19685" indent="-286385">
                        <a:lnSpc>
                          <a:spcPts val="1110"/>
                        </a:lnSpc>
                      </a:pP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Ҳосилдо</a:t>
                      </a:r>
                      <a:r>
                        <a:rPr sz="1000" b="1" spc="-1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b="1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лик, ц/га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344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назор</a:t>
                      </a:r>
                      <a:r>
                        <a:rPr sz="1000" b="1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364,0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32,5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42,2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49,9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8558">
                <a:tc>
                  <a:txBody>
                    <a:bodyPr/>
                    <a:lstStyle/>
                    <a:p>
                      <a:pPr marL="67310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ГУМИМА</a:t>
                      </a:r>
                      <a:r>
                        <a:rPr sz="1000" b="1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 marR="116839">
                        <a:lnSpc>
                          <a:spcPts val="114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</a:t>
                      </a:r>
                      <a:r>
                        <a:rPr sz="1000" b="1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аба ишл</a:t>
                      </a:r>
                      <a:r>
                        <a:rPr sz="1000" b="1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ериш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370,0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33,0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44,1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55,1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2060">
                <a:tc>
                  <a:txBody>
                    <a:bodyPr/>
                    <a:lstStyle/>
                    <a:p>
                      <a:pPr marL="67310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ГУМИМА</a:t>
                      </a:r>
                      <a:r>
                        <a:rPr sz="1000" b="1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 marR="116839">
                        <a:lnSpc>
                          <a:spcPts val="114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аба ишл</a:t>
                      </a:r>
                      <a:r>
                        <a:rPr sz="1000" b="1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ериш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373,2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33,5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44,7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59,5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DF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089525" y="6629424"/>
          <a:ext cx="4026579" cy="2052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10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5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06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35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5292">
                <a:tc rowSpan="2"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Вариа</a:t>
                      </a:r>
                      <a:r>
                        <a:rPr sz="1000" b="1" spc="-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3340" marR="40005" algn="ctr">
                        <a:lnSpc>
                          <a:spcPts val="103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П</a:t>
                      </a:r>
                      <a:r>
                        <a:rPr sz="1000" b="1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я б</a:t>
                      </a:r>
                      <a:r>
                        <a:rPr sz="1000" b="1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лан- длиги, см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0205" marR="45720" indent="-320040">
                        <a:lnSpc>
                          <a:spcPts val="969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Кўсаклар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сони, дона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28575" marR="19685">
                        <a:lnSpc>
                          <a:spcPts val="115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Ҳосилдо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лик, ц/га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18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1.</a:t>
                      </a:r>
                      <a:r>
                        <a:rPr sz="1000" b="1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000" b="1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анада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1.09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ts val="1175"/>
                        </a:lnSpc>
                      </a:pPr>
                      <a:r>
                        <a:rPr sz="1000" b="1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анада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369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на</a:t>
                      </a:r>
                      <a:r>
                        <a:rPr sz="1000" b="1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ор</a:t>
                      </a:r>
                      <a:r>
                        <a:rPr sz="1000" b="1" spc="-3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98,7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36,2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4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1000" b="1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арбамид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spc="-3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у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спензияси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103,1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1,4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049">
                <a:tc>
                  <a:txBody>
                    <a:bodyPr/>
                    <a:lstStyle/>
                    <a:p>
                      <a:pPr marL="20955" marR="294640">
                        <a:lnSpc>
                          <a:spcPts val="1150"/>
                        </a:lnSpc>
                      </a:pP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ГУМИМА</a:t>
                      </a:r>
                      <a:r>
                        <a:rPr sz="1000" b="1" spc="-3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 ИККИЛАН</a:t>
                      </a:r>
                      <a:r>
                        <a:rPr sz="1000" b="1" spc="-114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АН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УЧ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12,8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1106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000" b="1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арбамид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000" b="1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ГУМИМА</a:t>
                      </a:r>
                      <a:r>
                        <a:rPr sz="1000" b="1" spc="-3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16,8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13,2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40,6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4E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59" y="275807"/>
            <a:ext cx="1579952" cy="61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447" y="1361920"/>
            <a:ext cx="2733026" cy="2015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084" y="138278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4"/>
                </a:lnTo>
                <a:lnTo>
                  <a:pt x="6611" y="32831"/>
                </a:lnTo>
                <a:lnTo>
                  <a:pt x="20628" y="37268"/>
                </a:lnTo>
                <a:lnTo>
                  <a:pt x="32379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084" y="138278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79" y="30992"/>
                </a:lnTo>
                <a:lnTo>
                  <a:pt x="20628" y="37268"/>
                </a:lnTo>
                <a:lnTo>
                  <a:pt x="6611" y="32831"/>
                </a:lnTo>
                <a:lnTo>
                  <a:pt x="0" y="21604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7083" y="170288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81" y="329"/>
                </a:lnTo>
                <a:lnTo>
                  <a:pt x="4169" y="7201"/>
                </a:lnTo>
                <a:lnTo>
                  <a:pt x="0" y="21599"/>
                </a:lnTo>
                <a:lnTo>
                  <a:pt x="6610" y="32828"/>
                </a:lnTo>
                <a:lnTo>
                  <a:pt x="20626" y="37265"/>
                </a:lnTo>
                <a:lnTo>
                  <a:pt x="32379" y="30991"/>
                </a:lnTo>
                <a:lnTo>
                  <a:pt x="37125" y="17486"/>
                </a:lnTo>
                <a:lnTo>
                  <a:pt x="31283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7083" y="170288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3" y="5082"/>
                </a:lnTo>
                <a:lnTo>
                  <a:pt x="37125" y="17486"/>
                </a:lnTo>
                <a:lnTo>
                  <a:pt x="32379" y="30991"/>
                </a:lnTo>
                <a:lnTo>
                  <a:pt x="20626" y="37265"/>
                </a:lnTo>
                <a:lnTo>
                  <a:pt x="6610" y="32828"/>
                </a:lnTo>
                <a:lnTo>
                  <a:pt x="0" y="21599"/>
                </a:lnTo>
                <a:lnTo>
                  <a:pt x="4169" y="7201"/>
                </a:lnTo>
                <a:lnTo>
                  <a:pt x="14981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7083" y="203620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81" y="329"/>
                </a:lnTo>
                <a:lnTo>
                  <a:pt x="4169" y="7201"/>
                </a:lnTo>
                <a:lnTo>
                  <a:pt x="0" y="21599"/>
                </a:lnTo>
                <a:lnTo>
                  <a:pt x="6610" y="32828"/>
                </a:lnTo>
                <a:lnTo>
                  <a:pt x="20626" y="37265"/>
                </a:lnTo>
                <a:lnTo>
                  <a:pt x="32379" y="30991"/>
                </a:lnTo>
                <a:lnTo>
                  <a:pt x="37125" y="17486"/>
                </a:lnTo>
                <a:lnTo>
                  <a:pt x="31283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7083" y="203620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3" y="5082"/>
                </a:lnTo>
                <a:lnTo>
                  <a:pt x="37125" y="17486"/>
                </a:lnTo>
                <a:lnTo>
                  <a:pt x="32379" y="30991"/>
                </a:lnTo>
                <a:lnTo>
                  <a:pt x="20626" y="37265"/>
                </a:lnTo>
                <a:lnTo>
                  <a:pt x="6610" y="32828"/>
                </a:lnTo>
                <a:lnTo>
                  <a:pt x="0" y="21599"/>
                </a:lnTo>
                <a:lnTo>
                  <a:pt x="4169" y="7201"/>
                </a:lnTo>
                <a:lnTo>
                  <a:pt x="14981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7084" y="235630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14975" y="330"/>
                </a:lnTo>
                <a:lnTo>
                  <a:pt x="4167" y="7205"/>
                </a:lnTo>
                <a:lnTo>
                  <a:pt x="0" y="21605"/>
                </a:lnTo>
                <a:lnTo>
                  <a:pt x="6612" y="32833"/>
                </a:lnTo>
                <a:lnTo>
                  <a:pt x="20628" y="37269"/>
                </a:lnTo>
                <a:lnTo>
                  <a:pt x="32380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7084" y="235630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80" y="30992"/>
                </a:lnTo>
                <a:lnTo>
                  <a:pt x="20628" y="37269"/>
                </a:lnTo>
                <a:lnTo>
                  <a:pt x="6612" y="32833"/>
                </a:lnTo>
                <a:lnTo>
                  <a:pt x="0" y="21605"/>
                </a:lnTo>
                <a:lnTo>
                  <a:pt x="4167" y="7205"/>
                </a:lnTo>
                <a:lnTo>
                  <a:pt x="14975" y="330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7083" y="302698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81" y="329"/>
                </a:lnTo>
                <a:lnTo>
                  <a:pt x="4169" y="7201"/>
                </a:lnTo>
                <a:lnTo>
                  <a:pt x="0" y="21599"/>
                </a:lnTo>
                <a:lnTo>
                  <a:pt x="6610" y="32828"/>
                </a:lnTo>
                <a:lnTo>
                  <a:pt x="20626" y="37265"/>
                </a:lnTo>
                <a:lnTo>
                  <a:pt x="32379" y="30991"/>
                </a:lnTo>
                <a:lnTo>
                  <a:pt x="37125" y="17486"/>
                </a:lnTo>
                <a:lnTo>
                  <a:pt x="31283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7083" y="302698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3" y="5082"/>
                </a:lnTo>
                <a:lnTo>
                  <a:pt x="37125" y="17486"/>
                </a:lnTo>
                <a:lnTo>
                  <a:pt x="32379" y="30991"/>
                </a:lnTo>
                <a:lnTo>
                  <a:pt x="20626" y="37265"/>
                </a:lnTo>
                <a:lnTo>
                  <a:pt x="6610" y="32828"/>
                </a:lnTo>
                <a:lnTo>
                  <a:pt x="0" y="21599"/>
                </a:lnTo>
                <a:lnTo>
                  <a:pt x="4169" y="7201"/>
                </a:lnTo>
                <a:lnTo>
                  <a:pt x="14981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7084" y="334708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4"/>
                </a:lnTo>
                <a:lnTo>
                  <a:pt x="6611" y="32831"/>
                </a:lnTo>
                <a:lnTo>
                  <a:pt x="20628" y="37268"/>
                </a:lnTo>
                <a:lnTo>
                  <a:pt x="32379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7084" y="334708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79" y="30992"/>
                </a:lnTo>
                <a:lnTo>
                  <a:pt x="20628" y="37268"/>
                </a:lnTo>
                <a:lnTo>
                  <a:pt x="6611" y="32831"/>
                </a:lnTo>
                <a:lnTo>
                  <a:pt x="0" y="21604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6979" y="7079838"/>
            <a:ext cx="5939999" cy="2413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983" y="3847936"/>
            <a:ext cx="5939995" cy="22029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0887" y="449672"/>
            <a:ext cx="6229985" cy="330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4275" marR="5080" indent="445134">
              <a:lnSpc>
                <a:spcPts val="1110"/>
              </a:lnSpc>
            </a:pP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«</a:t>
            </a:r>
            <a:r>
              <a:rPr sz="1000" b="1" i="1" spc="-45" dirty="0">
                <a:solidFill>
                  <a:srgbClr val="F68C1E"/>
                </a:solidFill>
                <a:latin typeface="Times New Roman"/>
                <a:cs typeface="Times New Roman"/>
              </a:rPr>
              <a:t>Г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у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мима</a:t>
            </a:r>
            <a:r>
              <a:rPr sz="1000" b="1" i="1" spc="-40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с» препарати қўшимча 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spc="-10" dirty="0">
                <a:solidFill>
                  <a:srgbClr val="F68C1E"/>
                </a:solidFill>
                <a:latin typeface="Times New Roman"/>
                <a:cs typeface="Times New Roman"/>
              </a:rPr>
              <a:t>з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уқа манбаси сифатида қўлланилади, лекин а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с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осий қўшимча 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spc="-10" dirty="0">
                <a:solidFill>
                  <a:srgbClr val="F68C1E"/>
                </a:solidFill>
                <a:latin typeface="Times New Roman"/>
                <a:cs typeface="Times New Roman"/>
              </a:rPr>
              <a:t>з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уқалар ўрнини қопламайди.</a:t>
            </a:r>
            <a:endParaRPr sz="1000" dirty="0">
              <a:latin typeface="Times New Roman"/>
              <a:cs typeface="Times New Roman"/>
            </a:endParaRPr>
          </a:p>
          <a:p>
            <a:pPr marL="1885314">
              <a:lnSpc>
                <a:spcPts val="1085"/>
              </a:lnSpc>
            </a:pP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Минерал ўғитлар билан бирикмаси - </a:t>
            </a:r>
            <a:r>
              <a:rPr sz="1000" b="1" i="1" spc="-30" dirty="0">
                <a:solidFill>
                  <a:srgbClr val="F68C1E"/>
                </a:solidFill>
                <a:latin typeface="Times New Roman"/>
                <a:cs typeface="Times New Roman"/>
              </a:rPr>
              <a:t>у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лар </a:t>
            </a:r>
            <a:r>
              <a:rPr sz="1000" b="1" i="1" spc="-30" dirty="0">
                <a:solidFill>
                  <a:srgbClr val="F68C1E"/>
                </a:solidFill>
                <a:latin typeface="Times New Roman"/>
                <a:cs typeface="Times New Roman"/>
              </a:rPr>
              <a:t>с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амарали ў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з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лаштирилиши гарови.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R="313055" algn="ctr">
              <a:lnSpc>
                <a:spcPct val="100000"/>
              </a:lnSpc>
            </a:pP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«ГУМИМА</a:t>
            </a:r>
            <a:r>
              <a:rPr sz="1600" b="1" spc="-25" dirty="0">
                <a:solidFill>
                  <a:srgbClr val="ED1C24"/>
                </a:solidFill>
                <a:latin typeface="Arial"/>
                <a:cs typeface="Arial"/>
              </a:rPr>
              <a:t>К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С» препаратининг аф</a:t>
            </a:r>
            <a:r>
              <a:rPr sz="1600" b="1" spc="-30" dirty="0">
                <a:solidFill>
                  <a:srgbClr val="ED1C24"/>
                </a:solidFill>
                <a:latin typeface="Arial"/>
                <a:cs typeface="Arial"/>
              </a:rPr>
              <a:t>з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алли</a:t>
            </a:r>
            <a:r>
              <a:rPr sz="1600" b="1" spc="15" dirty="0">
                <a:solidFill>
                  <a:srgbClr val="ED1C24"/>
                </a:solidFill>
                <a:latin typeface="Arial"/>
                <a:cs typeface="Arial"/>
              </a:rPr>
              <a:t>к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лари.</a:t>
            </a:r>
            <a:endParaRPr sz="1600" dirty="0">
              <a:latin typeface="Arial"/>
              <a:cs typeface="Arial"/>
            </a:endParaRPr>
          </a:p>
          <a:p>
            <a:pPr marL="2652395" marR="197485" indent="35560">
              <a:lnSpc>
                <a:spcPts val="1260"/>
              </a:lnSpc>
              <a:spcBef>
                <a:spcPts val="434"/>
              </a:spcBef>
            </a:pP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онцен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рацияланган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маҳ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-3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аркибида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20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фоизг</a:t>
            </a:r>
            <a:r>
              <a:rPr sz="1100" spc="-3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ча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аъсир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қилу</a:t>
            </a:r>
            <a:r>
              <a:rPr sz="1100" spc="-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чи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дд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ма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ж</a:t>
            </a:r>
            <a:r>
              <a:rPr sz="1100" spc="-6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д;</a:t>
            </a:r>
            <a:endParaRPr sz="1100" dirty="0">
              <a:latin typeface="Times New Roman"/>
              <a:cs typeface="Times New Roman"/>
            </a:endParaRPr>
          </a:p>
          <a:p>
            <a:pPr marL="2688590" marR="12065">
              <a:lnSpc>
                <a:spcPts val="1260"/>
              </a:lnSpc>
            </a:pP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уқа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лемен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ларининг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юқори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зликда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ўзлаштирилиши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 (2-3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со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т);</a:t>
            </a:r>
            <a:endParaRPr sz="1100" dirty="0">
              <a:latin typeface="Times New Roman"/>
              <a:cs typeface="Times New Roman"/>
            </a:endParaRPr>
          </a:p>
          <a:p>
            <a:pPr marL="2652395" marR="204470" indent="35560">
              <a:lnSpc>
                <a:spcPts val="1260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Қўллашда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</a:t>
            </a:r>
            <a:r>
              <a:rPr sz="1100" spc="-3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бўлган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уюқ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шакл,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лтириш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лаб қилинмайди,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ақт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теж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лади;</a:t>
            </a:r>
            <a:endParaRPr sz="1100" dirty="0">
              <a:latin typeface="Times New Roman"/>
              <a:cs typeface="Times New Roman"/>
            </a:endParaRPr>
          </a:p>
          <a:p>
            <a:pPr marL="2652395" marR="161290" indent="35560" algn="just">
              <a:lnSpc>
                <a:spcPts val="1260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Анъанавий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аз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қўшимча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уқ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ларни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ўсимликларни ҳим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қилиш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си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билан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бирга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бар</a:t>
            </a: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қўшимча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 о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уқа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билан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ам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айтириш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им</a:t>
            </a: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они,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3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унда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киритиш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учун ҳараж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ат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теж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лади;</a:t>
            </a:r>
            <a:endParaRPr sz="1100" dirty="0">
              <a:latin typeface="Times New Roman"/>
              <a:cs typeface="Times New Roman"/>
            </a:endParaRPr>
          </a:p>
          <a:p>
            <a:pPr marL="2652395" marR="20320" indent="35560">
              <a:lnSpc>
                <a:spcPts val="1260"/>
              </a:lnSpc>
            </a:pP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стицидлар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билан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юқори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елиши,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3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ларнинг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аъсир қилиш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ам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арадо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лиги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ошади;</a:t>
            </a:r>
            <a:endParaRPr sz="1100" dirty="0">
              <a:latin typeface="Times New Roman"/>
              <a:cs typeface="Times New Roman"/>
            </a:endParaRPr>
          </a:p>
          <a:p>
            <a:pPr marL="2688590" algn="just">
              <a:lnSpc>
                <a:spcPts val="1225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Паст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нархи,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ар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ланган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лағларнинг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қопланиши.</a:t>
            </a:r>
            <a:endParaRPr sz="1100" dirty="0">
              <a:latin typeface="Times New Roman"/>
              <a:cs typeface="Times New Roman"/>
            </a:endParaRPr>
          </a:p>
          <a:p>
            <a:pPr marR="302895" algn="ctr">
              <a:lnSpc>
                <a:spcPct val="100000"/>
              </a:lnSpc>
              <a:spcBef>
                <a:spcPts val="860"/>
              </a:spcBef>
            </a:pPr>
            <a:r>
              <a:rPr sz="1600" b="1" dirty="0">
                <a:solidFill>
                  <a:srgbClr val="231F20"/>
                </a:solidFill>
                <a:latin typeface="Arial"/>
                <a:cs typeface="Arial"/>
              </a:rPr>
              <a:t>Препара</a:t>
            </a:r>
            <a:r>
              <a:rPr sz="1600" b="1" spc="-25" dirty="0">
                <a:solidFill>
                  <a:srgbClr val="231F20"/>
                </a:solidFill>
                <a:latin typeface="Arial"/>
                <a:cs typeface="Arial"/>
              </a:rPr>
              <a:t>т</a:t>
            </a:r>
            <a:r>
              <a:rPr sz="1600" b="1" dirty="0">
                <a:solidFill>
                  <a:srgbClr val="231F20"/>
                </a:solidFill>
                <a:latin typeface="Arial"/>
                <a:cs typeface="Arial"/>
              </a:rPr>
              <a:t>дан </a:t>
            </a:r>
            <a:r>
              <a:rPr sz="1600" b="1" spc="-25" dirty="0">
                <a:solidFill>
                  <a:srgbClr val="231F20"/>
                </a:solidFill>
                <a:latin typeface="Arial"/>
                <a:cs typeface="Arial"/>
              </a:rPr>
              <a:t>ф</a:t>
            </a:r>
            <a:r>
              <a:rPr sz="1600" b="1" dirty="0">
                <a:solidFill>
                  <a:srgbClr val="231F20"/>
                </a:solidFill>
                <a:latin typeface="Arial"/>
                <a:cs typeface="Arial"/>
              </a:rPr>
              <a:t>ойдаланишнинг</a:t>
            </a:r>
            <a:r>
              <a:rPr sz="1600" b="1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иқтис</a:t>
            </a:r>
            <a:r>
              <a:rPr sz="1600" b="1" spc="-25" dirty="0">
                <a:solidFill>
                  <a:srgbClr val="ED1C24"/>
                </a:solidFill>
                <a:latin typeface="Arial"/>
                <a:cs typeface="Arial"/>
              </a:rPr>
              <a:t>о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дий </a:t>
            </a:r>
            <a:r>
              <a:rPr sz="1600" b="1" spc="15" dirty="0">
                <a:solidFill>
                  <a:srgbClr val="ED1C24"/>
                </a:solidFill>
                <a:latin typeface="Arial"/>
                <a:cs typeface="Arial"/>
              </a:rPr>
              <a:t>с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а</a:t>
            </a:r>
            <a:r>
              <a:rPr sz="1600" b="1" spc="-25" dirty="0">
                <a:solidFill>
                  <a:srgbClr val="ED1C24"/>
                </a:solidFill>
                <a:latin typeface="Arial"/>
                <a:cs typeface="Arial"/>
              </a:rPr>
              <a:t>м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арадо</a:t>
            </a:r>
            <a:r>
              <a:rPr sz="1600" b="1" spc="-45" dirty="0">
                <a:solidFill>
                  <a:srgbClr val="ED1C24"/>
                </a:solidFill>
                <a:latin typeface="Arial"/>
                <a:cs typeface="Arial"/>
              </a:rPr>
              <a:t>р</a:t>
            </a:r>
            <a:r>
              <a:rPr sz="1600" b="1" dirty="0">
                <a:solidFill>
                  <a:srgbClr val="ED1C24"/>
                </a:solidFill>
                <a:latin typeface="Arial"/>
                <a:cs typeface="Arial"/>
              </a:rPr>
              <a:t>лиги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1382" y="9491019"/>
            <a:ext cx="41166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31F20"/>
                </a:solidFill>
                <a:latin typeface="Arial"/>
                <a:cs typeface="Arial"/>
              </a:rPr>
              <a:t>Ғўза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8164" y="6046653"/>
            <a:ext cx="655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0" dirty="0">
                <a:solidFill>
                  <a:srgbClr val="231F20"/>
                </a:solidFill>
                <a:latin typeface="Arial"/>
                <a:cs typeface="Arial"/>
              </a:rPr>
              <a:t>Б</a:t>
            </a:r>
            <a:r>
              <a:rPr sz="1400" b="1" dirty="0">
                <a:solidFill>
                  <a:srgbClr val="231F20"/>
                </a:solidFill>
                <a:latin typeface="Arial"/>
                <a:cs typeface="Arial"/>
              </a:rPr>
              <a:t>уғдой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6081"/>
              </p:ext>
            </p:extLst>
          </p:nvPr>
        </p:nvGraphicFramePr>
        <p:xfrm>
          <a:off x="611017" y="9729855"/>
          <a:ext cx="6504723" cy="62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2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18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309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га </a:t>
                      </a:r>
                      <a:r>
                        <a:rPr sz="1200" spc="-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айдонга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тни қўллаш билан боғлиқ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х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араж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лар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30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97 500 сўм  </a:t>
                      </a:r>
                      <a:r>
                        <a:rPr sz="12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solidFill>
                            <a:srgbClr val="0071BC"/>
                          </a:solidFill>
                          <a:latin typeface="Times New Roman"/>
                          <a:cs typeface="Times New Roman"/>
                        </a:rPr>
                        <a:t>1,5 л.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10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га </a:t>
                      </a:r>
                      <a:r>
                        <a:rPr sz="1200" spc="-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айдонга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тни қўллаш ҳисобига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линадиган фойда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81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1 650 000 сўм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1735"/>
              </p:ext>
            </p:extLst>
          </p:nvPr>
        </p:nvGraphicFramePr>
        <p:xfrm>
          <a:off x="611017" y="6294590"/>
          <a:ext cx="6504723" cy="626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28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18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328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га </a:t>
                      </a:r>
                      <a:r>
                        <a:rPr sz="1200" spc="-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айдонга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тни қўллаш билан боғлиқ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х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араж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лар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175 000 сўм  </a:t>
                      </a:r>
                      <a:r>
                        <a:rPr sz="12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solidFill>
                            <a:srgbClr val="0071BC"/>
                          </a:solidFill>
                          <a:latin typeface="Times New Roman"/>
                          <a:cs typeface="Times New Roman"/>
                        </a:rPr>
                        <a:t>2,7 л.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29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га </a:t>
                      </a:r>
                      <a:r>
                        <a:rPr sz="1200" spc="-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айдонга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тни қўллаш ҳисобига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линадиган фойда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81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1 500 000 сўм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482" y="2193948"/>
            <a:ext cx="3203992" cy="240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0982" y="2193944"/>
            <a:ext cx="3203992" cy="2402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895" y="2247945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9136" y="2247945"/>
            <a:ext cx="788043" cy="356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0980" y="4949183"/>
            <a:ext cx="3203999" cy="240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479" y="4949183"/>
            <a:ext cx="3203999" cy="2403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4895" y="5026043"/>
            <a:ext cx="788043" cy="356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9136" y="5026043"/>
            <a:ext cx="788043" cy="3561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2479" y="7704428"/>
            <a:ext cx="3203999" cy="240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20980" y="7704428"/>
            <a:ext cx="3203999" cy="2403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895" y="7758427"/>
            <a:ext cx="788043" cy="356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4723" y="7758427"/>
            <a:ext cx="788043" cy="3561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ru-RU" dirty="0"/>
          </a:p>
        </p:txBody>
      </p:sp>
      <p:sp>
        <p:nvSpPr>
          <p:cNvPr id="14" name="object 14"/>
          <p:cNvSpPr/>
          <p:nvPr/>
        </p:nvSpPr>
        <p:spPr>
          <a:xfrm>
            <a:off x="478" y="8445"/>
            <a:ext cx="3117850" cy="1234440"/>
          </a:xfrm>
          <a:custGeom>
            <a:avLst/>
            <a:gdLst/>
            <a:ahLst/>
            <a:cxnLst/>
            <a:rect l="l" t="t" r="r" b="b"/>
            <a:pathLst>
              <a:path w="3117850" h="1234440">
                <a:moveTo>
                  <a:pt x="3117499" y="0"/>
                </a:moveTo>
                <a:lnTo>
                  <a:pt x="0" y="0"/>
                </a:lnTo>
                <a:lnTo>
                  <a:pt x="0" y="1233925"/>
                </a:lnTo>
                <a:lnTo>
                  <a:pt x="255150" y="1193376"/>
                </a:lnTo>
                <a:lnTo>
                  <a:pt x="512054" y="1148392"/>
                </a:lnTo>
                <a:lnTo>
                  <a:pt x="640796" y="1123845"/>
                </a:lnTo>
                <a:lnTo>
                  <a:pt x="769534" y="1097717"/>
                </a:lnTo>
                <a:lnTo>
                  <a:pt x="898122" y="1069851"/>
                </a:lnTo>
                <a:lnTo>
                  <a:pt x="1026412" y="1040091"/>
                </a:lnTo>
                <a:lnTo>
                  <a:pt x="1154257" y="1008279"/>
                </a:lnTo>
                <a:lnTo>
                  <a:pt x="1281510" y="974259"/>
                </a:lnTo>
                <a:lnTo>
                  <a:pt x="1408023" y="937871"/>
                </a:lnTo>
                <a:lnTo>
                  <a:pt x="1533649" y="898961"/>
                </a:lnTo>
                <a:lnTo>
                  <a:pt x="1658241" y="857369"/>
                </a:lnTo>
                <a:lnTo>
                  <a:pt x="1781652" y="812940"/>
                </a:lnTo>
                <a:lnTo>
                  <a:pt x="1903735" y="765515"/>
                </a:lnTo>
                <a:lnTo>
                  <a:pt x="2024341" y="714938"/>
                </a:lnTo>
                <a:lnTo>
                  <a:pt x="2143325" y="661051"/>
                </a:lnTo>
                <a:lnTo>
                  <a:pt x="2260538" y="603698"/>
                </a:lnTo>
                <a:lnTo>
                  <a:pt x="2375834" y="542720"/>
                </a:lnTo>
                <a:lnTo>
                  <a:pt x="2489065" y="477961"/>
                </a:lnTo>
                <a:lnTo>
                  <a:pt x="2529493" y="453591"/>
                </a:lnTo>
                <a:lnTo>
                  <a:pt x="2568912" y="429160"/>
                </a:lnTo>
                <a:lnTo>
                  <a:pt x="2607332" y="404686"/>
                </a:lnTo>
                <a:lnTo>
                  <a:pt x="2644762" y="380187"/>
                </a:lnTo>
                <a:lnTo>
                  <a:pt x="2681214" y="355683"/>
                </a:lnTo>
                <a:lnTo>
                  <a:pt x="2716698" y="331192"/>
                </a:lnTo>
                <a:lnTo>
                  <a:pt x="2751223" y="306732"/>
                </a:lnTo>
                <a:lnTo>
                  <a:pt x="2784800" y="282321"/>
                </a:lnTo>
                <a:lnTo>
                  <a:pt x="2817439" y="257979"/>
                </a:lnTo>
                <a:lnTo>
                  <a:pt x="2849151" y="233724"/>
                </a:lnTo>
                <a:lnTo>
                  <a:pt x="2879945" y="209573"/>
                </a:lnTo>
                <a:lnTo>
                  <a:pt x="2909832" y="185546"/>
                </a:lnTo>
                <a:lnTo>
                  <a:pt x="2966926" y="137938"/>
                </a:lnTo>
                <a:lnTo>
                  <a:pt x="3020514" y="91045"/>
                </a:lnTo>
                <a:lnTo>
                  <a:pt x="3070678" y="45016"/>
                </a:lnTo>
                <a:lnTo>
                  <a:pt x="3117499" y="0"/>
                </a:lnTo>
                <a:close/>
              </a:path>
            </a:pathLst>
          </a:custGeom>
          <a:solidFill>
            <a:srgbClr val="04A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507" y="281272"/>
            <a:ext cx="1579953" cy="6115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6150" y="1524681"/>
            <a:ext cx="6536055" cy="101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5435" marR="5080" indent="-1563370">
              <a:lnSpc>
                <a:spcPts val="2120"/>
              </a:lnSpc>
            </a:pP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202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йилд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а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00" b="1" spc="-105" dirty="0">
                <a:solidFill>
                  <a:srgbClr val="231F20"/>
                </a:solidFill>
                <a:latin typeface="Arial"/>
                <a:cs typeface="Arial"/>
              </a:rPr>
              <a:t>Г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у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ми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м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а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сн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и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қўллашда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н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00" b="1" spc="-80" dirty="0">
                <a:solidFill>
                  <a:srgbClr val="231F20"/>
                </a:solidFill>
                <a:latin typeface="Arial"/>
                <a:cs typeface="Arial"/>
              </a:rPr>
              <a:t>о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лдинг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и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в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а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кейинг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и 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с</a:t>
            </a:r>
            <a:r>
              <a:rPr sz="1900" b="1" spc="-80" dirty="0">
                <a:solidFill>
                  <a:srgbClr val="231F20"/>
                </a:solidFill>
                <a:latin typeface="Arial"/>
                <a:cs typeface="Arial"/>
              </a:rPr>
              <a:t>о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лиштири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ш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ф</a:t>
            </a:r>
            <a:r>
              <a:rPr sz="1900" b="1" spc="-80" dirty="0">
                <a:solidFill>
                  <a:srgbClr val="231F20"/>
                </a:solidFill>
                <a:latin typeface="Arial"/>
                <a:cs typeface="Arial"/>
              </a:rPr>
              <a:t>о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то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с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у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ра</a:t>
            </a:r>
            <a:r>
              <a:rPr sz="1900" b="1" spc="-55" dirty="0">
                <a:solidFill>
                  <a:srgbClr val="231F20"/>
                </a:solidFill>
                <a:latin typeface="Arial"/>
                <a:cs typeface="Arial"/>
              </a:rPr>
              <a:t>т</a:t>
            </a:r>
            <a:r>
              <a:rPr sz="1900" b="1" spc="-30" dirty="0">
                <a:solidFill>
                  <a:srgbClr val="231F20"/>
                </a:solidFill>
                <a:latin typeface="Arial"/>
                <a:cs typeface="Arial"/>
              </a:rPr>
              <a:t>лар</a:t>
            </a:r>
            <a:r>
              <a:rPr sz="1900" b="1" dirty="0">
                <a:solidFill>
                  <a:srgbClr val="231F20"/>
                </a:solidFill>
                <a:latin typeface="Arial"/>
                <a:cs typeface="Arial"/>
              </a:rPr>
              <a:t>и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  <a:tabLst>
                <a:tab pos="3760470" algn="l"/>
              </a:tabLst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лдин	</a:t>
            </a:r>
            <a:r>
              <a:rPr sz="16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ейин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3496" y="4655937"/>
            <a:ext cx="2824480" cy="63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Ғўза: қўллан</a:t>
            </a:r>
            <a:r>
              <a:rPr sz="1600" spc="-40" dirty="0">
                <a:solidFill>
                  <a:srgbClr val="231F20"/>
                </a:solidFill>
                <a:latin typeface="Arial"/>
                <a:cs typeface="Arial"/>
              </a:rPr>
              <a:t>г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андан сўнг 7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ун</a:t>
            </a:r>
            <a:endParaRPr sz="1600" dirty="0">
              <a:latin typeface="Arial"/>
              <a:cs typeface="Arial"/>
            </a:endParaRPr>
          </a:p>
          <a:p>
            <a:pPr marL="1753235">
              <a:lnSpc>
                <a:spcPct val="100000"/>
              </a:lnSpc>
              <a:spcBef>
                <a:spcPts val="1310"/>
              </a:spcBef>
            </a:pPr>
            <a:r>
              <a:rPr lang="ru-RU" sz="1600" spc="15" dirty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dirty="0" err="1">
                <a:solidFill>
                  <a:srgbClr val="FFFFFF"/>
                </a:solidFill>
                <a:latin typeface="Arial"/>
                <a:cs typeface="Arial"/>
              </a:rPr>
              <a:t>ейин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9746" y="7385372"/>
            <a:ext cx="366331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М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ак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ажў</a:t>
            </a:r>
            <a:r>
              <a:rPr sz="1600" spc="-20" dirty="0">
                <a:solidFill>
                  <a:srgbClr val="231F20"/>
                </a:solidFill>
                <a:latin typeface="Arial"/>
                <a:cs typeface="Arial"/>
              </a:rPr>
              <a:t>х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ори: қўллан</a:t>
            </a:r>
            <a:r>
              <a:rPr sz="1600" spc="-40" dirty="0">
                <a:solidFill>
                  <a:srgbClr val="231F20"/>
                </a:solidFill>
                <a:latin typeface="Arial"/>
                <a:cs typeface="Arial"/>
              </a:rPr>
              <a:t>г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андан сўнг 5 </a:t>
            </a:r>
            <a:r>
              <a:rPr sz="1600" spc="15" dirty="0" err="1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 err="1">
                <a:solidFill>
                  <a:srgbClr val="231F20"/>
                </a:solidFill>
                <a:latin typeface="Arial"/>
                <a:cs typeface="Arial"/>
              </a:rPr>
              <a:t>ун</a:t>
            </a:r>
            <a:endParaRPr lang="ru-RU" sz="1600" dirty="0">
              <a:solidFill>
                <a:srgbClr val="231F20"/>
              </a:solidFill>
              <a:latin typeface="Arial"/>
              <a:cs typeface="Arial"/>
            </a:endParaRPr>
          </a:p>
          <a:p>
            <a:pPr marR="643890" algn="r">
              <a:lnSpc>
                <a:spcPct val="100000"/>
              </a:lnSpc>
              <a:spcBef>
                <a:spcPts val="1315"/>
              </a:spcBef>
            </a:pPr>
            <a:r>
              <a:rPr lang="ru-RU" sz="1600" spc="15" dirty="0" err="1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lang="ru-RU" sz="1600" dirty="0" err="1">
                <a:solidFill>
                  <a:srgbClr val="FFFFFF"/>
                </a:solidFill>
                <a:latin typeface="Arial"/>
                <a:cs typeface="Arial"/>
              </a:rPr>
              <a:t>ейин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7450" y="10166425"/>
            <a:ext cx="528268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35" dirty="0">
                <a:solidFill>
                  <a:srgbClr val="231F20"/>
                </a:solidFill>
                <a:latin typeface="Arial"/>
                <a:cs typeface="Arial"/>
              </a:rPr>
              <a:t>Д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ук</a:t>
            </a:r>
            <a:r>
              <a:rPr sz="1600" spc="30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ли ўсимли</a:t>
            </a:r>
            <a:r>
              <a:rPr sz="1600" spc="10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лар (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М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ош): қўллан</a:t>
            </a:r>
            <a:r>
              <a:rPr sz="1600" spc="-40" dirty="0">
                <a:solidFill>
                  <a:srgbClr val="231F20"/>
                </a:solidFill>
                <a:latin typeface="Arial"/>
                <a:cs typeface="Arial"/>
              </a:rPr>
              <a:t>г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андан сўнг 10 </a:t>
            </a:r>
            <a:r>
              <a:rPr sz="1600" spc="15" dirty="0">
                <a:solidFill>
                  <a:srgbClr val="231F20"/>
                </a:solidFill>
                <a:latin typeface="Arial"/>
                <a:cs typeface="Arial"/>
              </a:rPr>
              <a:t>к</a:t>
            </a:r>
            <a:r>
              <a:rPr sz="1600" dirty="0">
                <a:solidFill>
                  <a:srgbClr val="231F20"/>
                </a:solidFill>
                <a:latin typeface="Arial"/>
                <a:cs typeface="Arial"/>
              </a:rPr>
              <a:t>ун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2766" y="7802666"/>
            <a:ext cx="5975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лдин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2766" y="5063930"/>
            <a:ext cx="5975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о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лдин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75833" y="335782"/>
            <a:ext cx="176276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284">
              <a:lnSpc>
                <a:spcPts val="135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Ма</a:t>
            </a:r>
            <a:r>
              <a:rPr sz="1400" spc="-45" dirty="0">
                <a:solidFill>
                  <a:srgbClr val="231F20"/>
                </a:solidFill>
                <a:latin typeface="Times New Roman"/>
                <a:cs typeface="Times New Roman"/>
              </a:rPr>
              <a:t>х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с</a:t>
            </a:r>
            <a:r>
              <a:rPr sz="1400" spc="-65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л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т </a:t>
            </a:r>
            <a:r>
              <a:rPr sz="1400" spc="-35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400" spc="3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ссия Ф</a:t>
            </a:r>
            <a:r>
              <a:rPr sz="1400" spc="-2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дерациясида</a:t>
            </a:r>
            <a:endParaRPr sz="1400">
              <a:latin typeface="Times New Roman"/>
              <a:cs typeface="Times New Roman"/>
            </a:endParaRPr>
          </a:p>
          <a:p>
            <a:pPr marL="157480">
              <a:lnSpc>
                <a:spcPts val="1360"/>
              </a:lnSpc>
            </a:pP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ишлаб чи</a:t>
            </a:r>
            <a:r>
              <a:rPr sz="1400" spc="-25" dirty="0">
                <a:solidFill>
                  <a:srgbClr val="231F20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231F20"/>
                </a:solidFill>
                <a:latin typeface="Times New Roman"/>
                <a:cs typeface="Times New Roman"/>
              </a:rPr>
              <a:t>арилган.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991642"/>
            <a:ext cx="7560237" cy="398780"/>
          </a:xfrm>
          <a:custGeom>
            <a:avLst/>
            <a:gdLst/>
            <a:ahLst/>
            <a:cxnLst/>
            <a:rect l="l" t="t" r="r" b="b"/>
            <a:pathLst>
              <a:path w="7376159" h="398780">
                <a:moveTo>
                  <a:pt x="0" y="398357"/>
                </a:moveTo>
                <a:lnTo>
                  <a:pt x="7375920" y="398357"/>
                </a:lnTo>
                <a:lnTo>
                  <a:pt x="7375920" y="0"/>
                </a:lnTo>
                <a:lnTo>
                  <a:pt x="0" y="0"/>
                </a:lnTo>
                <a:lnTo>
                  <a:pt x="0" y="398357"/>
                </a:lnTo>
                <a:close/>
              </a:path>
            </a:pathLst>
          </a:custGeom>
          <a:solidFill>
            <a:srgbClr val="259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8" y="991642"/>
            <a:ext cx="3810" cy="398780"/>
          </a:xfrm>
          <a:custGeom>
            <a:avLst/>
            <a:gdLst/>
            <a:ahLst/>
            <a:cxnLst/>
            <a:rect l="l" t="t" r="r" b="b"/>
            <a:pathLst>
              <a:path w="3810" h="398780">
                <a:moveTo>
                  <a:pt x="0" y="398357"/>
                </a:moveTo>
                <a:lnTo>
                  <a:pt x="3600" y="398357"/>
                </a:lnTo>
                <a:lnTo>
                  <a:pt x="3600" y="0"/>
                </a:lnTo>
                <a:lnTo>
                  <a:pt x="0" y="0"/>
                </a:lnTo>
                <a:lnTo>
                  <a:pt x="0" y="398357"/>
                </a:lnTo>
                <a:close/>
              </a:path>
            </a:pathLst>
          </a:custGeom>
          <a:solidFill>
            <a:srgbClr val="2598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9767" y="1096527"/>
            <a:ext cx="151130" cy="188595"/>
          </a:xfrm>
          <a:custGeom>
            <a:avLst/>
            <a:gdLst/>
            <a:ahLst/>
            <a:cxnLst/>
            <a:rect l="l" t="t" r="r" b="b"/>
            <a:pathLst>
              <a:path w="151130" h="188594">
                <a:moveTo>
                  <a:pt x="48553" y="0"/>
                </a:moveTo>
                <a:lnTo>
                  <a:pt x="0" y="0"/>
                </a:lnTo>
                <a:lnTo>
                  <a:pt x="0" y="188586"/>
                </a:lnTo>
                <a:lnTo>
                  <a:pt x="47012" y="188586"/>
                </a:lnTo>
                <a:lnTo>
                  <a:pt x="101967" y="98143"/>
                </a:lnTo>
                <a:lnTo>
                  <a:pt x="150516" y="98143"/>
                </a:lnTo>
                <a:lnTo>
                  <a:pt x="150516" y="92207"/>
                </a:lnTo>
                <a:lnTo>
                  <a:pt x="48553" y="92207"/>
                </a:lnTo>
                <a:lnTo>
                  <a:pt x="48553" y="0"/>
                </a:lnTo>
                <a:close/>
              </a:path>
              <a:path w="151130" h="188594">
                <a:moveTo>
                  <a:pt x="150516" y="98143"/>
                </a:moveTo>
                <a:lnTo>
                  <a:pt x="101967" y="98143"/>
                </a:lnTo>
                <a:lnTo>
                  <a:pt x="101967" y="188586"/>
                </a:lnTo>
                <a:lnTo>
                  <a:pt x="150516" y="188586"/>
                </a:lnTo>
                <a:lnTo>
                  <a:pt x="150516" y="98143"/>
                </a:lnTo>
                <a:close/>
              </a:path>
              <a:path w="151130" h="188594">
                <a:moveTo>
                  <a:pt x="150516" y="0"/>
                </a:moveTo>
                <a:lnTo>
                  <a:pt x="103576" y="0"/>
                </a:lnTo>
                <a:lnTo>
                  <a:pt x="48553" y="92207"/>
                </a:lnTo>
                <a:lnTo>
                  <a:pt x="150516" y="92207"/>
                </a:lnTo>
                <a:lnTo>
                  <a:pt x="150516" y="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51376" y="1087970"/>
            <a:ext cx="167640" cy="205740"/>
          </a:xfrm>
          <a:custGeom>
            <a:avLst/>
            <a:gdLst/>
            <a:ahLst/>
            <a:cxnLst/>
            <a:rect l="l" t="t" r="r" b="b"/>
            <a:pathLst>
              <a:path w="167640" h="205740">
                <a:moveTo>
                  <a:pt x="65328" y="0"/>
                </a:moveTo>
                <a:lnTo>
                  <a:pt x="0" y="0"/>
                </a:lnTo>
                <a:lnTo>
                  <a:pt x="0" y="205696"/>
                </a:lnTo>
                <a:lnTo>
                  <a:pt x="60072" y="205696"/>
                </a:lnTo>
                <a:lnTo>
                  <a:pt x="70471" y="188586"/>
                </a:lnTo>
                <a:lnTo>
                  <a:pt x="16779" y="188586"/>
                </a:lnTo>
                <a:lnTo>
                  <a:pt x="16779" y="17110"/>
                </a:lnTo>
                <a:lnTo>
                  <a:pt x="65328" y="17110"/>
                </a:lnTo>
                <a:lnTo>
                  <a:pt x="65328" y="0"/>
                </a:lnTo>
                <a:close/>
              </a:path>
              <a:path w="167640" h="205740">
                <a:moveTo>
                  <a:pt x="118746" y="136753"/>
                </a:moveTo>
                <a:lnTo>
                  <a:pt x="101973" y="136753"/>
                </a:lnTo>
                <a:lnTo>
                  <a:pt x="101973" y="205696"/>
                </a:lnTo>
                <a:lnTo>
                  <a:pt x="167298" y="205696"/>
                </a:lnTo>
                <a:lnTo>
                  <a:pt x="167298" y="188586"/>
                </a:lnTo>
                <a:lnTo>
                  <a:pt x="118746" y="188586"/>
                </a:lnTo>
                <a:lnTo>
                  <a:pt x="118746" y="136753"/>
                </a:lnTo>
                <a:close/>
              </a:path>
              <a:path w="167640" h="205740">
                <a:moveTo>
                  <a:pt x="118746" y="76647"/>
                </a:moveTo>
                <a:lnTo>
                  <a:pt x="50731" y="188586"/>
                </a:lnTo>
                <a:lnTo>
                  <a:pt x="70471" y="188586"/>
                </a:lnTo>
                <a:lnTo>
                  <a:pt x="101973" y="136753"/>
                </a:lnTo>
                <a:lnTo>
                  <a:pt x="118746" y="136753"/>
                </a:lnTo>
                <a:lnTo>
                  <a:pt x="118746" y="76647"/>
                </a:lnTo>
                <a:close/>
              </a:path>
              <a:path w="167640" h="205740">
                <a:moveTo>
                  <a:pt x="167298" y="17110"/>
                </a:moveTo>
                <a:lnTo>
                  <a:pt x="150519" y="17110"/>
                </a:lnTo>
                <a:lnTo>
                  <a:pt x="150519" y="188586"/>
                </a:lnTo>
                <a:lnTo>
                  <a:pt x="167298" y="188586"/>
                </a:lnTo>
                <a:lnTo>
                  <a:pt x="167298" y="17110"/>
                </a:lnTo>
                <a:close/>
              </a:path>
              <a:path w="167640" h="205740">
                <a:moveTo>
                  <a:pt x="65328" y="17110"/>
                </a:moveTo>
                <a:lnTo>
                  <a:pt x="48549" y="17110"/>
                </a:lnTo>
                <a:lnTo>
                  <a:pt x="48549" y="131269"/>
                </a:lnTo>
                <a:lnTo>
                  <a:pt x="84969" y="70246"/>
                </a:lnTo>
                <a:lnTo>
                  <a:pt x="65328" y="70246"/>
                </a:lnTo>
                <a:lnTo>
                  <a:pt x="65328" y="17110"/>
                </a:lnTo>
                <a:close/>
              </a:path>
              <a:path w="167640" h="205740">
                <a:moveTo>
                  <a:pt x="167298" y="0"/>
                </a:moveTo>
                <a:lnTo>
                  <a:pt x="107251" y="0"/>
                </a:lnTo>
                <a:lnTo>
                  <a:pt x="65328" y="70246"/>
                </a:lnTo>
                <a:lnTo>
                  <a:pt x="84969" y="70246"/>
                </a:lnTo>
                <a:lnTo>
                  <a:pt x="116682" y="17110"/>
                </a:lnTo>
                <a:lnTo>
                  <a:pt x="167298" y="17110"/>
                </a:lnTo>
                <a:lnTo>
                  <a:pt x="16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6974" y="1095083"/>
            <a:ext cx="146050" cy="190500"/>
          </a:xfrm>
          <a:custGeom>
            <a:avLst/>
            <a:gdLst/>
            <a:ahLst/>
            <a:cxnLst/>
            <a:rect l="l" t="t" r="r" b="b"/>
            <a:pathLst>
              <a:path w="146050" h="190500">
                <a:moveTo>
                  <a:pt x="50731" y="1443"/>
                </a:moveTo>
                <a:lnTo>
                  <a:pt x="0" y="1443"/>
                </a:lnTo>
                <a:lnTo>
                  <a:pt x="0" y="190030"/>
                </a:lnTo>
                <a:lnTo>
                  <a:pt x="50731" y="190030"/>
                </a:lnTo>
                <a:lnTo>
                  <a:pt x="50731" y="117097"/>
                </a:lnTo>
                <a:lnTo>
                  <a:pt x="109486" y="117097"/>
                </a:lnTo>
                <a:lnTo>
                  <a:pt x="90046" y="91641"/>
                </a:lnTo>
                <a:lnTo>
                  <a:pt x="91616" y="89971"/>
                </a:lnTo>
                <a:lnTo>
                  <a:pt x="92948" y="88235"/>
                </a:lnTo>
                <a:lnTo>
                  <a:pt x="96757" y="81942"/>
                </a:lnTo>
                <a:lnTo>
                  <a:pt x="99265" y="76395"/>
                </a:lnTo>
                <a:lnTo>
                  <a:pt x="100812" y="71970"/>
                </a:lnTo>
                <a:lnTo>
                  <a:pt x="50731" y="71970"/>
                </a:lnTo>
                <a:lnTo>
                  <a:pt x="50731" y="1443"/>
                </a:lnTo>
                <a:close/>
              </a:path>
              <a:path w="146050" h="190500">
                <a:moveTo>
                  <a:pt x="109486" y="117097"/>
                </a:moveTo>
                <a:lnTo>
                  <a:pt x="50731" y="117097"/>
                </a:lnTo>
                <a:lnTo>
                  <a:pt x="51793" y="118228"/>
                </a:lnTo>
                <a:lnTo>
                  <a:pt x="54259" y="121363"/>
                </a:lnTo>
                <a:lnTo>
                  <a:pt x="58427" y="129416"/>
                </a:lnTo>
                <a:lnTo>
                  <a:pt x="61739" y="135874"/>
                </a:lnTo>
                <a:lnTo>
                  <a:pt x="62877" y="137872"/>
                </a:lnTo>
                <a:lnTo>
                  <a:pt x="64435" y="140727"/>
                </a:lnTo>
                <a:lnTo>
                  <a:pt x="86756" y="190030"/>
                </a:lnTo>
                <a:lnTo>
                  <a:pt x="145583" y="190030"/>
                </a:lnTo>
                <a:lnTo>
                  <a:pt x="112023" y="121582"/>
                </a:lnTo>
                <a:lnTo>
                  <a:pt x="109486" y="117097"/>
                </a:lnTo>
                <a:close/>
              </a:path>
              <a:path w="146050" h="190500">
                <a:moveTo>
                  <a:pt x="138704" y="0"/>
                </a:moveTo>
                <a:lnTo>
                  <a:pt x="92743" y="6340"/>
                </a:lnTo>
                <a:lnTo>
                  <a:pt x="61333" y="49700"/>
                </a:lnTo>
                <a:lnTo>
                  <a:pt x="54119" y="66635"/>
                </a:lnTo>
                <a:lnTo>
                  <a:pt x="51332" y="71464"/>
                </a:lnTo>
                <a:lnTo>
                  <a:pt x="51108" y="71715"/>
                </a:lnTo>
                <a:lnTo>
                  <a:pt x="50731" y="71970"/>
                </a:lnTo>
                <a:lnTo>
                  <a:pt x="100812" y="71970"/>
                </a:lnTo>
                <a:lnTo>
                  <a:pt x="117979" y="42880"/>
                </a:lnTo>
                <a:lnTo>
                  <a:pt x="138704" y="42880"/>
                </a:lnTo>
                <a:lnTo>
                  <a:pt x="138704" y="0"/>
                </a:lnTo>
                <a:close/>
              </a:path>
              <a:path w="146050" h="190500">
                <a:moveTo>
                  <a:pt x="138704" y="42880"/>
                </a:moveTo>
                <a:lnTo>
                  <a:pt x="125302" y="42880"/>
                </a:lnTo>
                <a:lnTo>
                  <a:pt x="138704" y="43204"/>
                </a:lnTo>
                <a:lnTo>
                  <a:pt x="138704" y="4288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28585" y="1086261"/>
            <a:ext cx="167640" cy="207645"/>
          </a:xfrm>
          <a:custGeom>
            <a:avLst/>
            <a:gdLst/>
            <a:ahLst/>
            <a:cxnLst/>
            <a:rect l="l" t="t" r="r" b="b"/>
            <a:pathLst>
              <a:path w="167639" h="207644">
                <a:moveTo>
                  <a:pt x="67506" y="1709"/>
                </a:moveTo>
                <a:lnTo>
                  <a:pt x="0" y="1709"/>
                </a:lnTo>
                <a:lnTo>
                  <a:pt x="0" y="207406"/>
                </a:lnTo>
                <a:lnTo>
                  <a:pt x="67506" y="207406"/>
                </a:lnTo>
                <a:lnTo>
                  <a:pt x="67506" y="190295"/>
                </a:lnTo>
                <a:lnTo>
                  <a:pt x="16779" y="190295"/>
                </a:lnTo>
                <a:lnTo>
                  <a:pt x="16779" y="18820"/>
                </a:lnTo>
                <a:lnTo>
                  <a:pt x="67506" y="18820"/>
                </a:lnTo>
                <a:lnTo>
                  <a:pt x="67506" y="1709"/>
                </a:lnTo>
                <a:close/>
              </a:path>
              <a:path w="167639" h="207644">
                <a:moveTo>
                  <a:pt x="85990" y="158230"/>
                </a:moveTo>
                <a:lnTo>
                  <a:pt x="67506" y="158230"/>
                </a:lnTo>
                <a:lnTo>
                  <a:pt x="89777" y="207406"/>
                </a:lnTo>
                <a:lnTo>
                  <a:pt x="167511" y="207406"/>
                </a:lnTo>
                <a:lnTo>
                  <a:pt x="159164" y="190295"/>
                </a:lnTo>
                <a:lnTo>
                  <a:pt x="100511" y="190295"/>
                </a:lnTo>
                <a:lnTo>
                  <a:pt x="85990" y="158230"/>
                </a:lnTo>
                <a:close/>
              </a:path>
              <a:path w="167639" h="207644">
                <a:moveTo>
                  <a:pt x="50727" y="115202"/>
                </a:moveTo>
                <a:lnTo>
                  <a:pt x="50727" y="190295"/>
                </a:lnTo>
                <a:lnTo>
                  <a:pt x="67506" y="190295"/>
                </a:lnTo>
                <a:lnTo>
                  <a:pt x="67506" y="158230"/>
                </a:lnTo>
                <a:lnTo>
                  <a:pt x="85990" y="158230"/>
                </a:lnTo>
                <a:lnTo>
                  <a:pt x="80435" y="145964"/>
                </a:lnTo>
                <a:lnTo>
                  <a:pt x="80133" y="145345"/>
                </a:lnTo>
                <a:lnTo>
                  <a:pt x="78491" y="142342"/>
                </a:lnTo>
                <a:lnTo>
                  <a:pt x="78102" y="141720"/>
                </a:lnTo>
                <a:lnTo>
                  <a:pt x="74948" y="135657"/>
                </a:lnTo>
                <a:lnTo>
                  <a:pt x="69883" y="125844"/>
                </a:lnTo>
                <a:lnTo>
                  <a:pt x="66309" y="120581"/>
                </a:lnTo>
                <a:lnTo>
                  <a:pt x="60728" y="116372"/>
                </a:lnTo>
                <a:lnTo>
                  <a:pt x="56462" y="115281"/>
                </a:lnTo>
                <a:lnTo>
                  <a:pt x="50727" y="115202"/>
                </a:lnTo>
                <a:close/>
              </a:path>
              <a:path w="167639" h="207644">
                <a:moveTo>
                  <a:pt x="126928" y="43149"/>
                </a:moveTo>
                <a:lnTo>
                  <a:pt x="99936" y="81827"/>
                </a:lnTo>
                <a:lnTo>
                  <a:pt x="97701" y="86777"/>
                </a:lnTo>
                <a:lnTo>
                  <a:pt x="92883" y="94736"/>
                </a:lnTo>
                <a:lnTo>
                  <a:pt x="88618" y="98477"/>
                </a:lnTo>
                <a:lnTo>
                  <a:pt x="82505" y="101987"/>
                </a:lnTo>
                <a:lnTo>
                  <a:pt x="90068" y="104169"/>
                </a:lnTo>
                <a:lnTo>
                  <a:pt x="113725" y="135805"/>
                </a:lnTo>
                <a:lnTo>
                  <a:pt x="140428" y="190295"/>
                </a:lnTo>
                <a:lnTo>
                  <a:pt x="159164" y="190295"/>
                </a:lnTo>
                <a:lnTo>
                  <a:pt x="132509" y="135657"/>
                </a:lnTo>
                <a:lnTo>
                  <a:pt x="111546" y="100986"/>
                </a:lnTo>
                <a:lnTo>
                  <a:pt x="109865" y="99247"/>
                </a:lnTo>
                <a:lnTo>
                  <a:pt x="112816" y="94283"/>
                </a:lnTo>
                <a:lnTo>
                  <a:pt x="115416" y="88512"/>
                </a:lnTo>
                <a:lnTo>
                  <a:pt x="122648" y="67801"/>
                </a:lnTo>
                <a:lnTo>
                  <a:pt x="124758" y="63445"/>
                </a:lnTo>
                <a:lnTo>
                  <a:pt x="128955" y="60274"/>
                </a:lnTo>
                <a:lnTo>
                  <a:pt x="155484" y="60274"/>
                </a:lnTo>
                <a:lnTo>
                  <a:pt x="155484" y="43267"/>
                </a:lnTo>
                <a:lnTo>
                  <a:pt x="138704" y="43267"/>
                </a:lnTo>
                <a:lnTo>
                  <a:pt x="126928" y="43149"/>
                </a:lnTo>
                <a:close/>
              </a:path>
              <a:path w="167639" h="207644">
                <a:moveTo>
                  <a:pt x="67506" y="18820"/>
                </a:moveTo>
                <a:lnTo>
                  <a:pt x="50727" y="18820"/>
                </a:lnTo>
                <a:lnTo>
                  <a:pt x="50727" y="91807"/>
                </a:lnTo>
                <a:lnTo>
                  <a:pt x="83402" y="47732"/>
                </a:lnTo>
                <a:lnTo>
                  <a:pt x="89713" y="35814"/>
                </a:lnTo>
                <a:lnTo>
                  <a:pt x="70275" y="35814"/>
                </a:lnTo>
                <a:lnTo>
                  <a:pt x="67506" y="18820"/>
                </a:lnTo>
                <a:close/>
              </a:path>
              <a:path w="167639" h="207644">
                <a:moveTo>
                  <a:pt x="155484" y="60274"/>
                </a:moveTo>
                <a:lnTo>
                  <a:pt x="128955" y="60274"/>
                </a:lnTo>
                <a:lnTo>
                  <a:pt x="138305" y="60374"/>
                </a:lnTo>
                <a:lnTo>
                  <a:pt x="155484" y="60792"/>
                </a:lnTo>
                <a:lnTo>
                  <a:pt x="155484" y="60274"/>
                </a:lnTo>
                <a:close/>
              </a:path>
              <a:path w="167639" h="207644">
                <a:moveTo>
                  <a:pt x="155484" y="17650"/>
                </a:moveTo>
                <a:lnTo>
                  <a:pt x="138704" y="17650"/>
                </a:lnTo>
                <a:lnTo>
                  <a:pt x="138704" y="43267"/>
                </a:lnTo>
                <a:lnTo>
                  <a:pt x="155484" y="43267"/>
                </a:lnTo>
                <a:lnTo>
                  <a:pt x="155484" y="17650"/>
                </a:lnTo>
                <a:close/>
              </a:path>
              <a:path w="167639" h="207644">
                <a:moveTo>
                  <a:pt x="155484" y="0"/>
                </a:moveTo>
                <a:lnTo>
                  <a:pt x="105596" y="3767"/>
                </a:lnTo>
                <a:lnTo>
                  <a:pt x="70275" y="35814"/>
                </a:lnTo>
                <a:lnTo>
                  <a:pt x="89713" y="35814"/>
                </a:lnTo>
                <a:lnTo>
                  <a:pt x="89823" y="35606"/>
                </a:lnTo>
                <a:lnTo>
                  <a:pt x="95814" y="27756"/>
                </a:lnTo>
                <a:lnTo>
                  <a:pt x="106686" y="21865"/>
                </a:lnTo>
                <a:lnTo>
                  <a:pt x="118619" y="18754"/>
                </a:lnTo>
                <a:lnTo>
                  <a:pt x="132404" y="17774"/>
                </a:lnTo>
                <a:lnTo>
                  <a:pt x="138704" y="17650"/>
                </a:lnTo>
                <a:lnTo>
                  <a:pt x="155484" y="17650"/>
                </a:lnTo>
                <a:lnTo>
                  <a:pt x="1554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88605" y="1095083"/>
            <a:ext cx="146050" cy="190500"/>
          </a:xfrm>
          <a:custGeom>
            <a:avLst/>
            <a:gdLst/>
            <a:ahLst/>
            <a:cxnLst/>
            <a:rect l="l" t="t" r="r" b="b"/>
            <a:pathLst>
              <a:path w="146050" h="190500">
                <a:moveTo>
                  <a:pt x="50731" y="1443"/>
                </a:moveTo>
                <a:lnTo>
                  <a:pt x="0" y="1443"/>
                </a:lnTo>
                <a:lnTo>
                  <a:pt x="0" y="190030"/>
                </a:lnTo>
                <a:lnTo>
                  <a:pt x="50731" y="190030"/>
                </a:lnTo>
                <a:lnTo>
                  <a:pt x="50731" y="117097"/>
                </a:lnTo>
                <a:lnTo>
                  <a:pt x="109485" y="117097"/>
                </a:lnTo>
                <a:lnTo>
                  <a:pt x="90042" y="91641"/>
                </a:lnTo>
                <a:lnTo>
                  <a:pt x="91616" y="89971"/>
                </a:lnTo>
                <a:lnTo>
                  <a:pt x="92944" y="88235"/>
                </a:lnTo>
                <a:lnTo>
                  <a:pt x="96757" y="81942"/>
                </a:lnTo>
                <a:lnTo>
                  <a:pt x="99267" y="76395"/>
                </a:lnTo>
                <a:lnTo>
                  <a:pt x="100813" y="71970"/>
                </a:lnTo>
                <a:lnTo>
                  <a:pt x="50731" y="71970"/>
                </a:lnTo>
                <a:lnTo>
                  <a:pt x="50731" y="1443"/>
                </a:lnTo>
                <a:close/>
              </a:path>
              <a:path w="146050" h="190500">
                <a:moveTo>
                  <a:pt x="109485" y="117097"/>
                </a:moveTo>
                <a:lnTo>
                  <a:pt x="50731" y="117097"/>
                </a:lnTo>
                <a:lnTo>
                  <a:pt x="51793" y="118228"/>
                </a:lnTo>
                <a:lnTo>
                  <a:pt x="54255" y="121363"/>
                </a:lnTo>
                <a:lnTo>
                  <a:pt x="58427" y="129416"/>
                </a:lnTo>
                <a:lnTo>
                  <a:pt x="61743" y="135874"/>
                </a:lnTo>
                <a:lnTo>
                  <a:pt x="62550" y="137322"/>
                </a:lnTo>
                <a:lnTo>
                  <a:pt x="62877" y="137872"/>
                </a:lnTo>
                <a:lnTo>
                  <a:pt x="64433" y="140727"/>
                </a:lnTo>
                <a:lnTo>
                  <a:pt x="86756" y="190030"/>
                </a:lnTo>
                <a:lnTo>
                  <a:pt x="145583" y="190030"/>
                </a:lnTo>
                <a:lnTo>
                  <a:pt x="112023" y="121584"/>
                </a:lnTo>
                <a:lnTo>
                  <a:pt x="109485" y="117097"/>
                </a:lnTo>
                <a:close/>
              </a:path>
              <a:path w="146050" h="190500">
                <a:moveTo>
                  <a:pt x="138704" y="0"/>
                </a:moveTo>
                <a:lnTo>
                  <a:pt x="92743" y="6341"/>
                </a:lnTo>
                <a:lnTo>
                  <a:pt x="61335" y="49703"/>
                </a:lnTo>
                <a:lnTo>
                  <a:pt x="54118" y="66635"/>
                </a:lnTo>
                <a:lnTo>
                  <a:pt x="51332" y="71464"/>
                </a:lnTo>
                <a:lnTo>
                  <a:pt x="51106" y="71715"/>
                </a:lnTo>
                <a:lnTo>
                  <a:pt x="50731" y="71970"/>
                </a:lnTo>
                <a:lnTo>
                  <a:pt x="100813" y="71970"/>
                </a:lnTo>
                <a:lnTo>
                  <a:pt x="117975" y="42880"/>
                </a:lnTo>
                <a:lnTo>
                  <a:pt x="138704" y="42880"/>
                </a:lnTo>
                <a:lnTo>
                  <a:pt x="138704" y="0"/>
                </a:lnTo>
                <a:close/>
              </a:path>
              <a:path w="146050" h="190500">
                <a:moveTo>
                  <a:pt x="138704" y="42880"/>
                </a:moveTo>
                <a:lnTo>
                  <a:pt x="125302" y="42880"/>
                </a:lnTo>
                <a:lnTo>
                  <a:pt x="138704" y="43204"/>
                </a:lnTo>
                <a:lnTo>
                  <a:pt x="138704" y="4288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0221" y="1086261"/>
            <a:ext cx="167640" cy="207645"/>
          </a:xfrm>
          <a:custGeom>
            <a:avLst/>
            <a:gdLst/>
            <a:ahLst/>
            <a:cxnLst/>
            <a:rect l="l" t="t" r="r" b="b"/>
            <a:pathLst>
              <a:path w="167639" h="207644">
                <a:moveTo>
                  <a:pt x="67504" y="1709"/>
                </a:moveTo>
                <a:lnTo>
                  <a:pt x="0" y="1709"/>
                </a:lnTo>
                <a:lnTo>
                  <a:pt x="0" y="207406"/>
                </a:lnTo>
                <a:lnTo>
                  <a:pt x="67504" y="207406"/>
                </a:lnTo>
                <a:lnTo>
                  <a:pt x="67504" y="190295"/>
                </a:lnTo>
                <a:lnTo>
                  <a:pt x="16776" y="190295"/>
                </a:lnTo>
                <a:lnTo>
                  <a:pt x="16776" y="18820"/>
                </a:lnTo>
                <a:lnTo>
                  <a:pt x="67504" y="18820"/>
                </a:lnTo>
                <a:lnTo>
                  <a:pt x="67504" y="1709"/>
                </a:lnTo>
                <a:close/>
              </a:path>
              <a:path w="167639" h="207644">
                <a:moveTo>
                  <a:pt x="85989" y="158230"/>
                </a:moveTo>
                <a:lnTo>
                  <a:pt x="67504" y="158230"/>
                </a:lnTo>
                <a:lnTo>
                  <a:pt x="89773" y="207406"/>
                </a:lnTo>
                <a:lnTo>
                  <a:pt x="167507" y="207406"/>
                </a:lnTo>
                <a:lnTo>
                  <a:pt x="159160" y="190295"/>
                </a:lnTo>
                <a:lnTo>
                  <a:pt x="100509" y="190295"/>
                </a:lnTo>
                <a:lnTo>
                  <a:pt x="85989" y="158230"/>
                </a:lnTo>
                <a:close/>
              </a:path>
              <a:path w="167639" h="207644">
                <a:moveTo>
                  <a:pt x="50727" y="115202"/>
                </a:moveTo>
                <a:lnTo>
                  <a:pt x="50727" y="190295"/>
                </a:lnTo>
                <a:lnTo>
                  <a:pt x="67504" y="190295"/>
                </a:lnTo>
                <a:lnTo>
                  <a:pt x="67504" y="158230"/>
                </a:lnTo>
                <a:lnTo>
                  <a:pt x="85989" y="158230"/>
                </a:lnTo>
                <a:lnTo>
                  <a:pt x="78098" y="141720"/>
                </a:lnTo>
                <a:lnTo>
                  <a:pt x="74944" y="135657"/>
                </a:lnTo>
                <a:lnTo>
                  <a:pt x="69880" y="125844"/>
                </a:lnTo>
                <a:lnTo>
                  <a:pt x="66305" y="120581"/>
                </a:lnTo>
                <a:lnTo>
                  <a:pt x="60725" y="116372"/>
                </a:lnTo>
                <a:lnTo>
                  <a:pt x="56462" y="115281"/>
                </a:lnTo>
                <a:lnTo>
                  <a:pt x="50727" y="115202"/>
                </a:lnTo>
                <a:close/>
              </a:path>
              <a:path w="167639" h="207644">
                <a:moveTo>
                  <a:pt x="126925" y="43149"/>
                </a:moveTo>
                <a:lnTo>
                  <a:pt x="99932" y="81827"/>
                </a:lnTo>
                <a:lnTo>
                  <a:pt x="97697" y="86777"/>
                </a:lnTo>
                <a:lnTo>
                  <a:pt x="92880" y="94736"/>
                </a:lnTo>
                <a:lnTo>
                  <a:pt x="88614" y="98477"/>
                </a:lnTo>
                <a:lnTo>
                  <a:pt x="82501" y="101987"/>
                </a:lnTo>
                <a:lnTo>
                  <a:pt x="90072" y="104169"/>
                </a:lnTo>
                <a:lnTo>
                  <a:pt x="113722" y="135805"/>
                </a:lnTo>
                <a:lnTo>
                  <a:pt x="140421" y="190295"/>
                </a:lnTo>
                <a:lnTo>
                  <a:pt x="159160" y="190295"/>
                </a:lnTo>
                <a:lnTo>
                  <a:pt x="132505" y="135657"/>
                </a:lnTo>
                <a:lnTo>
                  <a:pt x="111539" y="100986"/>
                </a:lnTo>
                <a:lnTo>
                  <a:pt x="109865" y="99247"/>
                </a:lnTo>
                <a:lnTo>
                  <a:pt x="112814" y="94283"/>
                </a:lnTo>
                <a:lnTo>
                  <a:pt x="115412" y="88512"/>
                </a:lnTo>
                <a:lnTo>
                  <a:pt x="122645" y="67801"/>
                </a:lnTo>
                <a:lnTo>
                  <a:pt x="124754" y="63445"/>
                </a:lnTo>
                <a:lnTo>
                  <a:pt x="128955" y="60274"/>
                </a:lnTo>
                <a:lnTo>
                  <a:pt x="155481" y="60274"/>
                </a:lnTo>
                <a:lnTo>
                  <a:pt x="155481" y="43267"/>
                </a:lnTo>
                <a:lnTo>
                  <a:pt x="138701" y="43267"/>
                </a:lnTo>
                <a:lnTo>
                  <a:pt x="126925" y="43149"/>
                </a:lnTo>
                <a:close/>
              </a:path>
              <a:path w="167639" h="207644">
                <a:moveTo>
                  <a:pt x="67504" y="18820"/>
                </a:moveTo>
                <a:lnTo>
                  <a:pt x="50727" y="18820"/>
                </a:lnTo>
                <a:lnTo>
                  <a:pt x="50727" y="91807"/>
                </a:lnTo>
                <a:lnTo>
                  <a:pt x="83399" y="47733"/>
                </a:lnTo>
                <a:lnTo>
                  <a:pt x="89709" y="35813"/>
                </a:lnTo>
                <a:lnTo>
                  <a:pt x="70271" y="35813"/>
                </a:lnTo>
                <a:lnTo>
                  <a:pt x="67504" y="18820"/>
                </a:lnTo>
                <a:close/>
              </a:path>
              <a:path w="167639" h="207644">
                <a:moveTo>
                  <a:pt x="155481" y="60274"/>
                </a:moveTo>
                <a:lnTo>
                  <a:pt x="128955" y="60274"/>
                </a:lnTo>
                <a:lnTo>
                  <a:pt x="138301" y="60374"/>
                </a:lnTo>
                <a:lnTo>
                  <a:pt x="155481" y="60792"/>
                </a:lnTo>
                <a:lnTo>
                  <a:pt x="155481" y="60274"/>
                </a:lnTo>
                <a:close/>
              </a:path>
              <a:path w="167639" h="207644">
                <a:moveTo>
                  <a:pt x="155481" y="17650"/>
                </a:moveTo>
                <a:lnTo>
                  <a:pt x="138701" y="17650"/>
                </a:lnTo>
                <a:lnTo>
                  <a:pt x="138701" y="43267"/>
                </a:lnTo>
                <a:lnTo>
                  <a:pt x="155481" y="43267"/>
                </a:lnTo>
                <a:lnTo>
                  <a:pt x="155481" y="17650"/>
                </a:lnTo>
                <a:close/>
              </a:path>
              <a:path w="167639" h="207644">
                <a:moveTo>
                  <a:pt x="155481" y="0"/>
                </a:moveTo>
                <a:lnTo>
                  <a:pt x="105596" y="3767"/>
                </a:lnTo>
                <a:lnTo>
                  <a:pt x="70271" y="35813"/>
                </a:lnTo>
                <a:lnTo>
                  <a:pt x="89709" y="35813"/>
                </a:lnTo>
                <a:lnTo>
                  <a:pt x="89818" y="35607"/>
                </a:lnTo>
                <a:lnTo>
                  <a:pt x="95810" y="27757"/>
                </a:lnTo>
                <a:lnTo>
                  <a:pt x="106684" y="21866"/>
                </a:lnTo>
                <a:lnTo>
                  <a:pt x="118616" y="18754"/>
                </a:lnTo>
                <a:lnTo>
                  <a:pt x="132400" y="17774"/>
                </a:lnTo>
                <a:lnTo>
                  <a:pt x="138701" y="17650"/>
                </a:lnTo>
                <a:lnTo>
                  <a:pt x="155481" y="17650"/>
                </a:lnTo>
                <a:lnTo>
                  <a:pt x="1554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0126" y="1096527"/>
            <a:ext cx="151130" cy="188595"/>
          </a:xfrm>
          <a:custGeom>
            <a:avLst/>
            <a:gdLst/>
            <a:ahLst/>
            <a:cxnLst/>
            <a:rect l="l" t="t" r="r" b="b"/>
            <a:pathLst>
              <a:path w="151130" h="188594">
                <a:moveTo>
                  <a:pt x="48549" y="0"/>
                </a:moveTo>
                <a:lnTo>
                  <a:pt x="0" y="0"/>
                </a:lnTo>
                <a:lnTo>
                  <a:pt x="0" y="188586"/>
                </a:lnTo>
                <a:lnTo>
                  <a:pt x="47015" y="188586"/>
                </a:lnTo>
                <a:lnTo>
                  <a:pt x="101965" y="98143"/>
                </a:lnTo>
                <a:lnTo>
                  <a:pt x="150515" y="98143"/>
                </a:lnTo>
                <a:lnTo>
                  <a:pt x="150515" y="92207"/>
                </a:lnTo>
                <a:lnTo>
                  <a:pt x="48549" y="92207"/>
                </a:lnTo>
                <a:lnTo>
                  <a:pt x="48549" y="0"/>
                </a:lnTo>
                <a:close/>
              </a:path>
              <a:path w="151130" h="188594">
                <a:moveTo>
                  <a:pt x="150515" y="98143"/>
                </a:moveTo>
                <a:lnTo>
                  <a:pt x="101965" y="98143"/>
                </a:lnTo>
                <a:lnTo>
                  <a:pt x="101965" y="188586"/>
                </a:lnTo>
                <a:lnTo>
                  <a:pt x="150515" y="188586"/>
                </a:lnTo>
                <a:lnTo>
                  <a:pt x="150515" y="98143"/>
                </a:lnTo>
                <a:close/>
              </a:path>
              <a:path w="151130" h="188594">
                <a:moveTo>
                  <a:pt x="150515" y="0"/>
                </a:moveTo>
                <a:lnTo>
                  <a:pt x="103574" y="0"/>
                </a:lnTo>
                <a:lnTo>
                  <a:pt x="48549" y="92207"/>
                </a:lnTo>
                <a:lnTo>
                  <a:pt x="150515" y="92207"/>
                </a:lnTo>
                <a:lnTo>
                  <a:pt x="150515" y="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1734" y="1087970"/>
            <a:ext cx="167640" cy="205740"/>
          </a:xfrm>
          <a:custGeom>
            <a:avLst/>
            <a:gdLst/>
            <a:ahLst/>
            <a:cxnLst/>
            <a:rect l="l" t="t" r="r" b="b"/>
            <a:pathLst>
              <a:path w="167639" h="205740">
                <a:moveTo>
                  <a:pt x="65328" y="0"/>
                </a:moveTo>
                <a:lnTo>
                  <a:pt x="0" y="0"/>
                </a:lnTo>
                <a:lnTo>
                  <a:pt x="0" y="205696"/>
                </a:lnTo>
                <a:lnTo>
                  <a:pt x="60069" y="205696"/>
                </a:lnTo>
                <a:lnTo>
                  <a:pt x="70468" y="188586"/>
                </a:lnTo>
                <a:lnTo>
                  <a:pt x="16779" y="188586"/>
                </a:lnTo>
                <a:lnTo>
                  <a:pt x="16779" y="17110"/>
                </a:lnTo>
                <a:lnTo>
                  <a:pt x="65328" y="17110"/>
                </a:lnTo>
                <a:lnTo>
                  <a:pt x="65328" y="0"/>
                </a:lnTo>
                <a:close/>
              </a:path>
              <a:path w="167639" h="205740">
                <a:moveTo>
                  <a:pt x="118746" y="136753"/>
                </a:moveTo>
                <a:lnTo>
                  <a:pt x="101967" y="136753"/>
                </a:lnTo>
                <a:lnTo>
                  <a:pt x="101967" y="205696"/>
                </a:lnTo>
                <a:lnTo>
                  <a:pt x="167299" y="205696"/>
                </a:lnTo>
                <a:lnTo>
                  <a:pt x="167299" y="188586"/>
                </a:lnTo>
                <a:lnTo>
                  <a:pt x="118746" y="188586"/>
                </a:lnTo>
                <a:lnTo>
                  <a:pt x="118746" y="136753"/>
                </a:lnTo>
                <a:close/>
              </a:path>
              <a:path w="167639" h="205740">
                <a:moveTo>
                  <a:pt x="118746" y="76647"/>
                </a:moveTo>
                <a:lnTo>
                  <a:pt x="50731" y="188586"/>
                </a:lnTo>
                <a:lnTo>
                  <a:pt x="70468" y="188586"/>
                </a:lnTo>
                <a:lnTo>
                  <a:pt x="101967" y="136753"/>
                </a:lnTo>
                <a:lnTo>
                  <a:pt x="118746" y="136753"/>
                </a:lnTo>
                <a:lnTo>
                  <a:pt x="118746" y="76647"/>
                </a:lnTo>
                <a:close/>
              </a:path>
              <a:path w="167639" h="205740">
                <a:moveTo>
                  <a:pt x="167299" y="17110"/>
                </a:moveTo>
                <a:lnTo>
                  <a:pt x="150516" y="17110"/>
                </a:lnTo>
                <a:lnTo>
                  <a:pt x="150516" y="188586"/>
                </a:lnTo>
                <a:lnTo>
                  <a:pt x="167299" y="188586"/>
                </a:lnTo>
                <a:lnTo>
                  <a:pt x="167299" y="17110"/>
                </a:lnTo>
                <a:close/>
              </a:path>
              <a:path w="167639" h="205740">
                <a:moveTo>
                  <a:pt x="65328" y="17110"/>
                </a:moveTo>
                <a:lnTo>
                  <a:pt x="48549" y="17110"/>
                </a:lnTo>
                <a:lnTo>
                  <a:pt x="48549" y="131269"/>
                </a:lnTo>
                <a:lnTo>
                  <a:pt x="84970" y="70246"/>
                </a:lnTo>
                <a:lnTo>
                  <a:pt x="65328" y="70246"/>
                </a:lnTo>
                <a:lnTo>
                  <a:pt x="65328" y="17110"/>
                </a:lnTo>
                <a:close/>
              </a:path>
              <a:path w="167639" h="205740">
                <a:moveTo>
                  <a:pt x="167299" y="0"/>
                </a:moveTo>
                <a:lnTo>
                  <a:pt x="107247" y="0"/>
                </a:lnTo>
                <a:lnTo>
                  <a:pt x="65328" y="70246"/>
                </a:lnTo>
                <a:lnTo>
                  <a:pt x="84970" y="70246"/>
                </a:lnTo>
                <a:lnTo>
                  <a:pt x="116683" y="17110"/>
                </a:lnTo>
                <a:lnTo>
                  <a:pt x="167299" y="17110"/>
                </a:lnTo>
                <a:lnTo>
                  <a:pt x="16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46289" y="1070528"/>
            <a:ext cx="2561102" cy="240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6205" y="1142870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2240"/>
                </a:lnTo>
              </a:path>
            </a:pathLst>
          </a:custGeom>
          <a:ln w="52001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0840" y="112001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0520" y="0"/>
                </a:lnTo>
              </a:path>
            </a:pathLst>
          </a:custGeom>
          <a:ln w="46989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994" y="1142409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04"/>
                </a:lnTo>
              </a:path>
            </a:pathLst>
          </a:custGeom>
          <a:ln w="52001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82449" y="1285110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1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90838" y="110477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82449" y="1096515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302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82244" y="1285110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6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90634" y="1150490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41570" y="1150490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33180" y="1142235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5843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41359" y="1105081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1475"/>
                </a:lnTo>
              </a:path>
            </a:pathLst>
          </a:custGeom>
          <a:ln w="180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67478" y="1096527"/>
            <a:ext cx="146050" cy="188595"/>
          </a:xfrm>
          <a:custGeom>
            <a:avLst/>
            <a:gdLst/>
            <a:ahLst/>
            <a:cxnLst/>
            <a:rect l="l" t="t" r="r" b="b"/>
            <a:pathLst>
              <a:path w="146050" h="188594">
                <a:moveTo>
                  <a:pt x="62870" y="0"/>
                </a:moveTo>
                <a:lnTo>
                  <a:pt x="0" y="0"/>
                </a:lnTo>
                <a:lnTo>
                  <a:pt x="0" y="188586"/>
                </a:lnTo>
                <a:lnTo>
                  <a:pt x="50731" y="188586"/>
                </a:lnTo>
                <a:lnTo>
                  <a:pt x="50731" y="123905"/>
                </a:lnTo>
                <a:lnTo>
                  <a:pt x="65271" y="123904"/>
                </a:lnTo>
                <a:lnTo>
                  <a:pt x="113308" y="116851"/>
                </a:lnTo>
                <a:lnTo>
                  <a:pt x="141294" y="86755"/>
                </a:lnTo>
                <a:lnTo>
                  <a:pt x="143739" y="77666"/>
                </a:lnTo>
                <a:lnTo>
                  <a:pt x="50731" y="77666"/>
                </a:lnTo>
                <a:lnTo>
                  <a:pt x="50731" y="46116"/>
                </a:lnTo>
                <a:lnTo>
                  <a:pt x="143681" y="46116"/>
                </a:lnTo>
                <a:lnTo>
                  <a:pt x="141649" y="38762"/>
                </a:lnTo>
                <a:lnTo>
                  <a:pt x="115720" y="7058"/>
                </a:lnTo>
                <a:lnTo>
                  <a:pt x="80242" y="244"/>
                </a:lnTo>
                <a:lnTo>
                  <a:pt x="62870" y="0"/>
                </a:lnTo>
                <a:close/>
              </a:path>
              <a:path w="146050" h="188594">
                <a:moveTo>
                  <a:pt x="143681" y="46116"/>
                </a:moveTo>
                <a:lnTo>
                  <a:pt x="73252" y="46116"/>
                </a:lnTo>
                <a:lnTo>
                  <a:pt x="79193" y="46669"/>
                </a:lnTo>
                <a:lnTo>
                  <a:pt x="85341" y="47825"/>
                </a:lnTo>
                <a:lnTo>
                  <a:pt x="88261" y="49438"/>
                </a:lnTo>
                <a:lnTo>
                  <a:pt x="92768" y="54522"/>
                </a:lnTo>
                <a:lnTo>
                  <a:pt x="93826" y="57697"/>
                </a:lnTo>
                <a:lnTo>
                  <a:pt x="93826" y="65109"/>
                </a:lnTo>
                <a:lnTo>
                  <a:pt x="77619" y="77666"/>
                </a:lnTo>
                <a:lnTo>
                  <a:pt x="143739" y="77666"/>
                </a:lnTo>
                <a:lnTo>
                  <a:pt x="144507" y="74810"/>
                </a:lnTo>
                <a:lnTo>
                  <a:pt x="145583" y="61031"/>
                </a:lnTo>
                <a:lnTo>
                  <a:pt x="144704" y="49819"/>
                </a:lnTo>
                <a:lnTo>
                  <a:pt x="143681" y="46116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9089" y="1087974"/>
            <a:ext cx="162560" cy="205740"/>
          </a:xfrm>
          <a:custGeom>
            <a:avLst/>
            <a:gdLst/>
            <a:ahLst/>
            <a:cxnLst/>
            <a:rect l="l" t="t" r="r" b="b"/>
            <a:pathLst>
              <a:path w="162560" h="205740">
                <a:moveTo>
                  <a:pt x="71258" y="0"/>
                </a:moveTo>
                <a:lnTo>
                  <a:pt x="0" y="0"/>
                </a:lnTo>
                <a:lnTo>
                  <a:pt x="0" y="205696"/>
                </a:lnTo>
                <a:lnTo>
                  <a:pt x="67508" y="205696"/>
                </a:lnTo>
                <a:lnTo>
                  <a:pt x="67508" y="188586"/>
                </a:lnTo>
                <a:lnTo>
                  <a:pt x="16780" y="188586"/>
                </a:lnTo>
                <a:lnTo>
                  <a:pt x="16780" y="17110"/>
                </a:lnTo>
                <a:lnTo>
                  <a:pt x="139686" y="17110"/>
                </a:lnTo>
                <a:lnTo>
                  <a:pt x="134116" y="11984"/>
                </a:lnTo>
                <a:lnTo>
                  <a:pt x="92426" y="448"/>
                </a:lnTo>
                <a:lnTo>
                  <a:pt x="75668" y="13"/>
                </a:lnTo>
                <a:lnTo>
                  <a:pt x="71258" y="0"/>
                </a:lnTo>
                <a:close/>
              </a:path>
              <a:path w="162560" h="205740">
                <a:moveTo>
                  <a:pt x="139686" y="17110"/>
                </a:moveTo>
                <a:lnTo>
                  <a:pt x="71258" y="17110"/>
                </a:lnTo>
                <a:lnTo>
                  <a:pt x="88578" y="17364"/>
                </a:lnTo>
                <a:lnTo>
                  <a:pt x="101646" y="18125"/>
                </a:lnTo>
                <a:lnTo>
                  <a:pt x="139982" y="44189"/>
                </a:lnTo>
                <a:lnTo>
                  <a:pt x="145570" y="68156"/>
                </a:lnTo>
                <a:lnTo>
                  <a:pt x="144490" y="82505"/>
                </a:lnTo>
                <a:lnTo>
                  <a:pt x="119905" y="117406"/>
                </a:lnTo>
                <a:lnTo>
                  <a:pt x="50727" y="123901"/>
                </a:lnTo>
                <a:lnTo>
                  <a:pt x="50727" y="188586"/>
                </a:lnTo>
                <a:lnTo>
                  <a:pt x="67508" y="188586"/>
                </a:lnTo>
                <a:lnTo>
                  <a:pt x="67508" y="141011"/>
                </a:lnTo>
                <a:lnTo>
                  <a:pt x="72867" y="141011"/>
                </a:lnTo>
                <a:lnTo>
                  <a:pt x="110997" y="138297"/>
                </a:lnTo>
                <a:lnTo>
                  <a:pt x="144310" y="119382"/>
                </a:lnTo>
                <a:lnTo>
                  <a:pt x="161141" y="84402"/>
                </a:lnTo>
                <a:lnTo>
                  <a:pt x="162331" y="72377"/>
                </a:lnTo>
                <a:lnTo>
                  <a:pt x="161426" y="57658"/>
                </a:lnTo>
                <a:lnTo>
                  <a:pt x="158672" y="44869"/>
                </a:lnTo>
                <a:lnTo>
                  <a:pt x="154086" y="33791"/>
                </a:lnTo>
                <a:lnTo>
                  <a:pt x="143826" y="20921"/>
                </a:lnTo>
                <a:lnTo>
                  <a:pt x="139686" y="17110"/>
                </a:lnTo>
                <a:close/>
              </a:path>
              <a:path w="162560" h="205740">
                <a:moveTo>
                  <a:pt x="79366" y="46112"/>
                </a:moveTo>
                <a:lnTo>
                  <a:pt x="50727" y="46112"/>
                </a:lnTo>
                <a:lnTo>
                  <a:pt x="50727" y="94773"/>
                </a:lnTo>
                <a:lnTo>
                  <a:pt x="69311" y="94773"/>
                </a:lnTo>
                <a:lnTo>
                  <a:pt x="85260" y="94177"/>
                </a:lnTo>
                <a:lnTo>
                  <a:pt x="109950" y="77663"/>
                </a:lnTo>
                <a:lnTo>
                  <a:pt x="67508" y="77663"/>
                </a:lnTo>
                <a:lnTo>
                  <a:pt x="67508" y="63226"/>
                </a:lnTo>
                <a:lnTo>
                  <a:pt x="110300" y="63226"/>
                </a:lnTo>
                <a:lnTo>
                  <a:pt x="108803" y="58945"/>
                </a:lnTo>
                <a:lnTo>
                  <a:pt x="101613" y="50835"/>
                </a:lnTo>
                <a:lnTo>
                  <a:pt x="97067" y="48300"/>
                </a:lnTo>
                <a:lnTo>
                  <a:pt x="87509" y="46508"/>
                </a:lnTo>
                <a:lnTo>
                  <a:pt x="79366" y="46112"/>
                </a:lnTo>
                <a:close/>
              </a:path>
              <a:path w="162560" h="205740">
                <a:moveTo>
                  <a:pt x="110300" y="63226"/>
                </a:moveTo>
                <a:lnTo>
                  <a:pt x="67508" y="63226"/>
                </a:lnTo>
                <a:lnTo>
                  <a:pt x="82774" y="63240"/>
                </a:lnTo>
                <a:lnTo>
                  <a:pt x="87397" y="63900"/>
                </a:lnTo>
                <a:lnTo>
                  <a:pt x="90446" y="64469"/>
                </a:lnTo>
                <a:lnTo>
                  <a:pt x="91659" y="65120"/>
                </a:lnTo>
                <a:lnTo>
                  <a:pt x="93823" y="67561"/>
                </a:lnTo>
                <a:lnTo>
                  <a:pt x="93816" y="72392"/>
                </a:lnTo>
                <a:lnTo>
                  <a:pt x="85384" y="77663"/>
                </a:lnTo>
                <a:lnTo>
                  <a:pt x="109950" y="77663"/>
                </a:lnTo>
                <a:lnTo>
                  <a:pt x="110584" y="75463"/>
                </a:lnTo>
                <a:lnTo>
                  <a:pt x="110536" y="63900"/>
                </a:lnTo>
                <a:lnTo>
                  <a:pt x="110300" y="63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2415" y="1262250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665" y="0"/>
                </a:lnTo>
              </a:path>
            </a:pathLst>
          </a:custGeom>
          <a:ln w="469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32415" y="1210180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0" y="14604"/>
                </a:moveTo>
                <a:lnTo>
                  <a:pt x="50727" y="14604"/>
                </a:lnTo>
              </a:path>
            </a:pathLst>
          </a:custGeom>
          <a:ln w="30479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32415" y="1186685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5148" y="0"/>
                </a:lnTo>
              </a:path>
            </a:pathLst>
          </a:custGeom>
          <a:ln w="4826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32415" y="1142870"/>
            <a:ext cx="50800" cy="20320"/>
          </a:xfrm>
          <a:custGeom>
            <a:avLst/>
            <a:gdLst/>
            <a:ahLst/>
            <a:cxnLst/>
            <a:rect l="l" t="t" r="r" b="b"/>
            <a:pathLst>
              <a:path w="50800" h="20319">
                <a:moveTo>
                  <a:pt x="0" y="10159"/>
                </a:moveTo>
                <a:lnTo>
                  <a:pt x="50727" y="10159"/>
                </a:lnTo>
              </a:path>
            </a:pathLst>
          </a:custGeom>
          <a:ln w="21590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2415" y="1120010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5911" y="0"/>
                </a:lnTo>
              </a:path>
            </a:pathLst>
          </a:custGeom>
          <a:ln w="46989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24024" y="1285110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905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32414" y="110477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4024" y="1096515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690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68693" y="1248280"/>
            <a:ext cx="17145" cy="27940"/>
          </a:xfrm>
          <a:custGeom>
            <a:avLst/>
            <a:gdLst/>
            <a:ahLst/>
            <a:cxnLst/>
            <a:rect l="l" t="t" r="r" b="b"/>
            <a:pathLst>
              <a:path w="17145" h="27940">
                <a:moveTo>
                  <a:pt x="0" y="13970"/>
                </a:moveTo>
                <a:lnTo>
                  <a:pt x="16775" y="1397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74754" y="1239390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71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74754" y="1215895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96" y="0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59171" y="117208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4"/>
                </a:moveTo>
                <a:lnTo>
                  <a:pt x="16779" y="14604"/>
                </a:lnTo>
              </a:path>
            </a:pathLst>
          </a:custGeom>
          <a:ln w="304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74754" y="115303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06" y="0"/>
                </a:lnTo>
              </a:path>
            </a:pathLst>
          </a:custGeom>
          <a:ln w="393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74754" y="1151760"/>
            <a:ext cx="17145" cy="3810"/>
          </a:xfrm>
          <a:custGeom>
            <a:avLst/>
            <a:gdLst/>
            <a:ahLst/>
            <a:cxnLst/>
            <a:rect l="l" t="t" r="r" b="b"/>
            <a:pathLst>
              <a:path w="17145" h="3809">
                <a:moveTo>
                  <a:pt x="0" y="1904"/>
                </a:moveTo>
                <a:lnTo>
                  <a:pt x="16780" y="1904"/>
                </a:lnTo>
              </a:path>
            </a:pathLst>
          </a:custGeom>
          <a:ln w="5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65482" y="110477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79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7175" y="1142870"/>
            <a:ext cx="52069" cy="142240"/>
          </a:xfrm>
          <a:custGeom>
            <a:avLst/>
            <a:gdLst/>
            <a:ahLst/>
            <a:cxnLst/>
            <a:rect l="l" t="t" r="r" b="b"/>
            <a:pathLst>
              <a:path w="52070" h="142240">
                <a:moveTo>
                  <a:pt x="0" y="142240"/>
                </a:moveTo>
                <a:lnTo>
                  <a:pt x="52001" y="142240"/>
                </a:lnTo>
                <a:lnTo>
                  <a:pt x="52001" y="0"/>
                </a:lnTo>
                <a:lnTo>
                  <a:pt x="0" y="0"/>
                </a:lnTo>
                <a:lnTo>
                  <a:pt x="0" y="14224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22960" y="1142409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704"/>
                </a:lnTo>
              </a:path>
            </a:pathLst>
          </a:custGeom>
          <a:ln w="52001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97808" y="1104770"/>
            <a:ext cx="0" cy="171450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18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89206" y="1285110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8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97597" y="1150490"/>
            <a:ext cx="0" cy="125730"/>
          </a:xfrm>
          <a:custGeom>
            <a:avLst/>
            <a:gdLst/>
            <a:ahLst/>
            <a:cxnLst/>
            <a:rect l="l" t="t" r="r" b="b"/>
            <a:pathLst>
              <a:path h="125730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8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9515" y="1150490"/>
            <a:ext cx="18415" cy="125730"/>
          </a:xfrm>
          <a:custGeom>
            <a:avLst/>
            <a:gdLst/>
            <a:ahLst/>
            <a:cxnLst/>
            <a:rect l="l" t="t" r="r" b="b"/>
            <a:pathLst>
              <a:path w="18414" h="125730">
                <a:moveTo>
                  <a:pt x="0" y="125729"/>
                </a:moveTo>
                <a:lnTo>
                  <a:pt x="18049" y="125729"/>
                </a:lnTo>
                <a:lnTo>
                  <a:pt x="18049" y="0"/>
                </a:lnTo>
                <a:lnTo>
                  <a:pt x="0" y="0"/>
                </a:lnTo>
                <a:lnTo>
                  <a:pt x="0" y="125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40150" y="1142235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5836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8326" y="1105081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1475"/>
                </a:lnTo>
              </a:path>
            </a:pathLst>
          </a:custGeom>
          <a:ln w="180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53474" y="1096527"/>
            <a:ext cx="193675" cy="188595"/>
          </a:xfrm>
          <a:custGeom>
            <a:avLst/>
            <a:gdLst/>
            <a:ahLst/>
            <a:cxnLst/>
            <a:rect l="l" t="t" r="r" b="b"/>
            <a:pathLst>
              <a:path w="193675" h="188594">
                <a:moveTo>
                  <a:pt x="119344" y="0"/>
                </a:moveTo>
                <a:lnTo>
                  <a:pt x="72029" y="0"/>
                </a:lnTo>
                <a:lnTo>
                  <a:pt x="0" y="188586"/>
                </a:lnTo>
                <a:lnTo>
                  <a:pt x="54165" y="188586"/>
                </a:lnTo>
                <a:lnTo>
                  <a:pt x="68044" y="149633"/>
                </a:lnTo>
                <a:lnTo>
                  <a:pt x="178095" y="149633"/>
                </a:lnTo>
                <a:lnTo>
                  <a:pt x="160034" y="103633"/>
                </a:lnTo>
                <a:lnTo>
                  <a:pt x="84582" y="103633"/>
                </a:lnTo>
                <a:lnTo>
                  <a:pt x="95389" y="73350"/>
                </a:lnTo>
                <a:lnTo>
                  <a:pt x="148143" y="73350"/>
                </a:lnTo>
                <a:lnTo>
                  <a:pt x="119344" y="0"/>
                </a:lnTo>
                <a:close/>
              </a:path>
              <a:path w="193675" h="188594">
                <a:moveTo>
                  <a:pt x="178095" y="149633"/>
                </a:moveTo>
                <a:lnTo>
                  <a:pt x="123614" y="149633"/>
                </a:lnTo>
                <a:lnTo>
                  <a:pt x="138294" y="188586"/>
                </a:lnTo>
                <a:lnTo>
                  <a:pt x="193389" y="188586"/>
                </a:lnTo>
                <a:lnTo>
                  <a:pt x="178095" y="149633"/>
                </a:lnTo>
                <a:close/>
              </a:path>
              <a:path w="193675" h="188594">
                <a:moveTo>
                  <a:pt x="148143" y="73350"/>
                </a:moveTo>
                <a:lnTo>
                  <a:pt x="95389" y="73350"/>
                </a:lnTo>
                <a:lnTo>
                  <a:pt x="106415" y="103633"/>
                </a:lnTo>
                <a:lnTo>
                  <a:pt x="160034" y="103633"/>
                </a:lnTo>
                <a:lnTo>
                  <a:pt x="148143" y="7335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41201" y="1087970"/>
            <a:ext cx="218440" cy="205740"/>
          </a:xfrm>
          <a:custGeom>
            <a:avLst/>
            <a:gdLst/>
            <a:ahLst/>
            <a:cxnLst/>
            <a:rect l="l" t="t" r="r" b="b"/>
            <a:pathLst>
              <a:path w="218439" h="205740">
                <a:moveTo>
                  <a:pt x="137289" y="0"/>
                </a:moveTo>
                <a:lnTo>
                  <a:pt x="78562" y="0"/>
                </a:lnTo>
                <a:lnTo>
                  <a:pt x="0" y="205696"/>
                </a:lnTo>
                <a:lnTo>
                  <a:pt x="72316" y="205696"/>
                </a:lnTo>
                <a:lnTo>
                  <a:pt x="78410" y="188586"/>
                </a:lnTo>
                <a:lnTo>
                  <a:pt x="24545" y="188586"/>
                </a:lnTo>
                <a:lnTo>
                  <a:pt x="90036" y="17110"/>
                </a:lnTo>
                <a:lnTo>
                  <a:pt x="144007" y="17110"/>
                </a:lnTo>
                <a:lnTo>
                  <a:pt x="137289" y="0"/>
                </a:lnTo>
                <a:close/>
              </a:path>
              <a:path w="218439" h="205740">
                <a:moveTo>
                  <a:pt x="148100" y="166748"/>
                </a:moveTo>
                <a:lnTo>
                  <a:pt x="130125" y="166748"/>
                </a:lnTo>
                <a:lnTo>
                  <a:pt x="144810" y="205696"/>
                </a:lnTo>
                <a:lnTo>
                  <a:pt x="218052" y="205696"/>
                </a:lnTo>
                <a:lnTo>
                  <a:pt x="211334" y="188586"/>
                </a:lnTo>
                <a:lnTo>
                  <a:pt x="156333" y="188586"/>
                </a:lnTo>
                <a:lnTo>
                  <a:pt x="148100" y="166748"/>
                </a:lnTo>
                <a:close/>
              </a:path>
              <a:path w="218439" h="205740">
                <a:moveTo>
                  <a:pt x="141649" y="149637"/>
                </a:moveTo>
                <a:lnTo>
                  <a:pt x="74437" y="149637"/>
                </a:lnTo>
                <a:lnTo>
                  <a:pt x="60562" y="188586"/>
                </a:lnTo>
                <a:lnTo>
                  <a:pt x="78410" y="188586"/>
                </a:lnTo>
                <a:lnTo>
                  <a:pt x="86187" y="166748"/>
                </a:lnTo>
                <a:lnTo>
                  <a:pt x="148100" y="166748"/>
                </a:lnTo>
                <a:lnTo>
                  <a:pt x="141649" y="149637"/>
                </a:lnTo>
                <a:close/>
              </a:path>
              <a:path w="218439" h="205740">
                <a:moveTo>
                  <a:pt x="144007" y="17110"/>
                </a:moveTo>
                <a:lnTo>
                  <a:pt x="125935" y="17110"/>
                </a:lnTo>
                <a:lnTo>
                  <a:pt x="193266" y="188586"/>
                </a:lnTo>
                <a:lnTo>
                  <a:pt x="211334" y="188586"/>
                </a:lnTo>
                <a:lnTo>
                  <a:pt x="144007" y="17110"/>
                </a:lnTo>
                <a:close/>
              </a:path>
              <a:path w="218439" h="205740">
                <a:moveTo>
                  <a:pt x="107582" y="57114"/>
                </a:moveTo>
                <a:lnTo>
                  <a:pt x="84880" y="120747"/>
                </a:lnTo>
                <a:lnTo>
                  <a:pt x="130755" y="120747"/>
                </a:lnTo>
                <a:lnTo>
                  <a:pt x="107582" y="57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52342" y="1096527"/>
            <a:ext cx="146050" cy="188595"/>
          </a:xfrm>
          <a:custGeom>
            <a:avLst/>
            <a:gdLst/>
            <a:ahLst/>
            <a:cxnLst/>
            <a:rect l="l" t="t" r="r" b="b"/>
            <a:pathLst>
              <a:path w="146050" h="188594">
                <a:moveTo>
                  <a:pt x="62873" y="0"/>
                </a:moveTo>
                <a:lnTo>
                  <a:pt x="0" y="0"/>
                </a:lnTo>
                <a:lnTo>
                  <a:pt x="0" y="188586"/>
                </a:lnTo>
                <a:lnTo>
                  <a:pt x="50731" y="188586"/>
                </a:lnTo>
                <a:lnTo>
                  <a:pt x="50731" y="123905"/>
                </a:lnTo>
                <a:lnTo>
                  <a:pt x="65272" y="123904"/>
                </a:lnTo>
                <a:lnTo>
                  <a:pt x="113310" y="116851"/>
                </a:lnTo>
                <a:lnTo>
                  <a:pt x="141296" y="86755"/>
                </a:lnTo>
                <a:lnTo>
                  <a:pt x="143741" y="77666"/>
                </a:lnTo>
                <a:lnTo>
                  <a:pt x="50731" y="77666"/>
                </a:lnTo>
                <a:lnTo>
                  <a:pt x="50731" y="46116"/>
                </a:lnTo>
                <a:lnTo>
                  <a:pt x="143683" y="46116"/>
                </a:lnTo>
                <a:lnTo>
                  <a:pt x="141650" y="38761"/>
                </a:lnTo>
                <a:lnTo>
                  <a:pt x="115723" y="7058"/>
                </a:lnTo>
                <a:lnTo>
                  <a:pt x="80245" y="244"/>
                </a:lnTo>
                <a:lnTo>
                  <a:pt x="62873" y="0"/>
                </a:lnTo>
                <a:close/>
              </a:path>
              <a:path w="146050" h="188594">
                <a:moveTo>
                  <a:pt x="143683" y="46116"/>
                </a:moveTo>
                <a:lnTo>
                  <a:pt x="73256" y="46116"/>
                </a:lnTo>
                <a:lnTo>
                  <a:pt x="79199" y="46669"/>
                </a:lnTo>
                <a:lnTo>
                  <a:pt x="85341" y="47825"/>
                </a:lnTo>
                <a:lnTo>
                  <a:pt x="88261" y="49438"/>
                </a:lnTo>
                <a:lnTo>
                  <a:pt x="92768" y="54522"/>
                </a:lnTo>
                <a:lnTo>
                  <a:pt x="93826" y="57697"/>
                </a:lnTo>
                <a:lnTo>
                  <a:pt x="93826" y="65109"/>
                </a:lnTo>
                <a:lnTo>
                  <a:pt x="77616" y="77666"/>
                </a:lnTo>
                <a:lnTo>
                  <a:pt x="143741" y="77666"/>
                </a:lnTo>
                <a:lnTo>
                  <a:pt x="144510" y="74809"/>
                </a:lnTo>
                <a:lnTo>
                  <a:pt x="145587" y="61030"/>
                </a:lnTo>
                <a:lnTo>
                  <a:pt x="144706" y="49818"/>
                </a:lnTo>
                <a:lnTo>
                  <a:pt x="143683" y="46116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43953" y="1087974"/>
            <a:ext cx="162560" cy="205740"/>
          </a:xfrm>
          <a:custGeom>
            <a:avLst/>
            <a:gdLst/>
            <a:ahLst/>
            <a:cxnLst/>
            <a:rect l="l" t="t" r="r" b="b"/>
            <a:pathLst>
              <a:path w="162560" h="205740">
                <a:moveTo>
                  <a:pt x="71262" y="0"/>
                </a:moveTo>
                <a:lnTo>
                  <a:pt x="0" y="0"/>
                </a:lnTo>
                <a:lnTo>
                  <a:pt x="0" y="205696"/>
                </a:lnTo>
                <a:lnTo>
                  <a:pt x="67508" y="205696"/>
                </a:lnTo>
                <a:lnTo>
                  <a:pt x="67508" y="188586"/>
                </a:lnTo>
                <a:lnTo>
                  <a:pt x="16780" y="188586"/>
                </a:lnTo>
                <a:lnTo>
                  <a:pt x="16780" y="17110"/>
                </a:lnTo>
                <a:lnTo>
                  <a:pt x="139687" y="17110"/>
                </a:lnTo>
                <a:lnTo>
                  <a:pt x="134117" y="11983"/>
                </a:lnTo>
                <a:lnTo>
                  <a:pt x="92424" y="448"/>
                </a:lnTo>
                <a:lnTo>
                  <a:pt x="75665" y="13"/>
                </a:lnTo>
                <a:lnTo>
                  <a:pt x="71262" y="0"/>
                </a:lnTo>
                <a:close/>
              </a:path>
              <a:path w="162560" h="205740">
                <a:moveTo>
                  <a:pt x="139687" y="17110"/>
                </a:moveTo>
                <a:lnTo>
                  <a:pt x="71262" y="17110"/>
                </a:lnTo>
                <a:lnTo>
                  <a:pt x="88579" y="17364"/>
                </a:lnTo>
                <a:lnTo>
                  <a:pt x="101647" y="18125"/>
                </a:lnTo>
                <a:lnTo>
                  <a:pt x="139984" y="44190"/>
                </a:lnTo>
                <a:lnTo>
                  <a:pt x="145570" y="68158"/>
                </a:lnTo>
                <a:lnTo>
                  <a:pt x="144490" y="82506"/>
                </a:lnTo>
                <a:lnTo>
                  <a:pt x="119909" y="117406"/>
                </a:lnTo>
                <a:lnTo>
                  <a:pt x="50727" y="123901"/>
                </a:lnTo>
                <a:lnTo>
                  <a:pt x="50727" y="188586"/>
                </a:lnTo>
                <a:lnTo>
                  <a:pt x="67508" y="188586"/>
                </a:lnTo>
                <a:lnTo>
                  <a:pt x="67508" y="141011"/>
                </a:lnTo>
                <a:lnTo>
                  <a:pt x="72863" y="141011"/>
                </a:lnTo>
                <a:lnTo>
                  <a:pt x="110994" y="138297"/>
                </a:lnTo>
                <a:lnTo>
                  <a:pt x="144315" y="119380"/>
                </a:lnTo>
                <a:lnTo>
                  <a:pt x="161143" y="84400"/>
                </a:lnTo>
                <a:lnTo>
                  <a:pt x="162334" y="72377"/>
                </a:lnTo>
                <a:lnTo>
                  <a:pt x="161429" y="57656"/>
                </a:lnTo>
                <a:lnTo>
                  <a:pt x="158672" y="44868"/>
                </a:lnTo>
                <a:lnTo>
                  <a:pt x="154085" y="33790"/>
                </a:lnTo>
                <a:lnTo>
                  <a:pt x="143826" y="20920"/>
                </a:lnTo>
                <a:lnTo>
                  <a:pt x="139687" y="17110"/>
                </a:lnTo>
                <a:close/>
              </a:path>
              <a:path w="162560" h="205740">
                <a:moveTo>
                  <a:pt x="79362" y="46112"/>
                </a:moveTo>
                <a:lnTo>
                  <a:pt x="50727" y="46112"/>
                </a:lnTo>
                <a:lnTo>
                  <a:pt x="50727" y="94773"/>
                </a:lnTo>
                <a:lnTo>
                  <a:pt x="69311" y="94773"/>
                </a:lnTo>
                <a:lnTo>
                  <a:pt x="85257" y="94177"/>
                </a:lnTo>
                <a:lnTo>
                  <a:pt x="109950" y="77663"/>
                </a:lnTo>
                <a:lnTo>
                  <a:pt x="67508" y="77663"/>
                </a:lnTo>
                <a:lnTo>
                  <a:pt x="67508" y="63226"/>
                </a:lnTo>
                <a:lnTo>
                  <a:pt x="110301" y="63226"/>
                </a:lnTo>
                <a:lnTo>
                  <a:pt x="108807" y="58945"/>
                </a:lnTo>
                <a:lnTo>
                  <a:pt x="101617" y="50835"/>
                </a:lnTo>
                <a:lnTo>
                  <a:pt x="97071" y="48300"/>
                </a:lnTo>
                <a:lnTo>
                  <a:pt x="87509" y="46508"/>
                </a:lnTo>
                <a:lnTo>
                  <a:pt x="79362" y="46112"/>
                </a:lnTo>
                <a:close/>
              </a:path>
              <a:path w="162560" h="205740">
                <a:moveTo>
                  <a:pt x="110301" y="63226"/>
                </a:moveTo>
                <a:lnTo>
                  <a:pt x="67508" y="63226"/>
                </a:lnTo>
                <a:lnTo>
                  <a:pt x="82774" y="63240"/>
                </a:lnTo>
                <a:lnTo>
                  <a:pt x="87397" y="63900"/>
                </a:lnTo>
                <a:lnTo>
                  <a:pt x="90443" y="64469"/>
                </a:lnTo>
                <a:lnTo>
                  <a:pt x="91659" y="65120"/>
                </a:lnTo>
                <a:lnTo>
                  <a:pt x="93823" y="67561"/>
                </a:lnTo>
                <a:lnTo>
                  <a:pt x="93817" y="72389"/>
                </a:lnTo>
                <a:lnTo>
                  <a:pt x="85388" y="77663"/>
                </a:lnTo>
                <a:lnTo>
                  <a:pt x="109950" y="77663"/>
                </a:lnTo>
                <a:lnTo>
                  <a:pt x="110584" y="75463"/>
                </a:lnTo>
                <a:lnTo>
                  <a:pt x="110536" y="63900"/>
                </a:lnTo>
                <a:lnTo>
                  <a:pt x="110301" y="63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75664" y="1096527"/>
            <a:ext cx="193675" cy="188595"/>
          </a:xfrm>
          <a:custGeom>
            <a:avLst/>
            <a:gdLst/>
            <a:ahLst/>
            <a:cxnLst/>
            <a:rect l="l" t="t" r="r" b="b"/>
            <a:pathLst>
              <a:path w="193675" h="188594">
                <a:moveTo>
                  <a:pt x="119343" y="0"/>
                </a:moveTo>
                <a:lnTo>
                  <a:pt x="72024" y="0"/>
                </a:lnTo>
                <a:lnTo>
                  <a:pt x="0" y="188586"/>
                </a:lnTo>
                <a:lnTo>
                  <a:pt x="54161" y="188586"/>
                </a:lnTo>
                <a:lnTo>
                  <a:pt x="68038" y="149633"/>
                </a:lnTo>
                <a:lnTo>
                  <a:pt x="178094" y="149633"/>
                </a:lnTo>
                <a:lnTo>
                  <a:pt x="160032" y="103633"/>
                </a:lnTo>
                <a:lnTo>
                  <a:pt x="84581" y="103633"/>
                </a:lnTo>
                <a:lnTo>
                  <a:pt x="95388" y="73350"/>
                </a:lnTo>
                <a:lnTo>
                  <a:pt x="148142" y="73350"/>
                </a:lnTo>
                <a:lnTo>
                  <a:pt x="119343" y="0"/>
                </a:lnTo>
                <a:close/>
              </a:path>
              <a:path w="193675" h="188594">
                <a:moveTo>
                  <a:pt x="178094" y="149633"/>
                </a:moveTo>
                <a:lnTo>
                  <a:pt x="123612" y="149633"/>
                </a:lnTo>
                <a:lnTo>
                  <a:pt x="138294" y="188586"/>
                </a:lnTo>
                <a:lnTo>
                  <a:pt x="193387" y="188586"/>
                </a:lnTo>
                <a:lnTo>
                  <a:pt x="178094" y="149633"/>
                </a:lnTo>
                <a:close/>
              </a:path>
              <a:path w="193675" h="188594">
                <a:moveTo>
                  <a:pt x="148142" y="73350"/>
                </a:moveTo>
                <a:lnTo>
                  <a:pt x="95388" y="73350"/>
                </a:lnTo>
                <a:lnTo>
                  <a:pt x="106415" y="103633"/>
                </a:lnTo>
                <a:lnTo>
                  <a:pt x="160032" y="103633"/>
                </a:lnTo>
                <a:lnTo>
                  <a:pt x="148142" y="73350"/>
                </a:lnTo>
                <a:close/>
              </a:path>
            </a:pathLst>
          </a:custGeom>
          <a:solidFill>
            <a:srgbClr val="EC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63390" y="1087970"/>
            <a:ext cx="218440" cy="205740"/>
          </a:xfrm>
          <a:custGeom>
            <a:avLst/>
            <a:gdLst/>
            <a:ahLst/>
            <a:cxnLst/>
            <a:rect l="l" t="t" r="r" b="b"/>
            <a:pathLst>
              <a:path w="218439" h="205740">
                <a:moveTo>
                  <a:pt x="137289" y="0"/>
                </a:moveTo>
                <a:lnTo>
                  <a:pt x="78559" y="0"/>
                </a:lnTo>
                <a:lnTo>
                  <a:pt x="0" y="205696"/>
                </a:lnTo>
                <a:lnTo>
                  <a:pt x="72313" y="205696"/>
                </a:lnTo>
                <a:lnTo>
                  <a:pt x="78410" y="188586"/>
                </a:lnTo>
                <a:lnTo>
                  <a:pt x="24541" y="188586"/>
                </a:lnTo>
                <a:lnTo>
                  <a:pt x="90032" y="17110"/>
                </a:lnTo>
                <a:lnTo>
                  <a:pt x="144008" y="17110"/>
                </a:lnTo>
                <a:lnTo>
                  <a:pt x="137289" y="0"/>
                </a:lnTo>
                <a:close/>
              </a:path>
              <a:path w="218439" h="205740">
                <a:moveTo>
                  <a:pt x="148099" y="166748"/>
                </a:moveTo>
                <a:lnTo>
                  <a:pt x="130122" y="166748"/>
                </a:lnTo>
                <a:lnTo>
                  <a:pt x="144802" y="205696"/>
                </a:lnTo>
                <a:lnTo>
                  <a:pt x="218056" y="205696"/>
                </a:lnTo>
                <a:lnTo>
                  <a:pt x="211337" y="188586"/>
                </a:lnTo>
                <a:lnTo>
                  <a:pt x="156330" y="188586"/>
                </a:lnTo>
                <a:lnTo>
                  <a:pt x="148099" y="166748"/>
                </a:lnTo>
                <a:close/>
              </a:path>
              <a:path w="218439" h="205740">
                <a:moveTo>
                  <a:pt x="141649" y="149637"/>
                </a:moveTo>
                <a:lnTo>
                  <a:pt x="74437" y="149637"/>
                </a:lnTo>
                <a:lnTo>
                  <a:pt x="60559" y="188586"/>
                </a:lnTo>
                <a:lnTo>
                  <a:pt x="78410" y="188586"/>
                </a:lnTo>
                <a:lnTo>
                  <a:pt x="86191" y="166748"/>
                </a:lnTo>
                <a:lnTo>
                  <a:pt x="148099" y="166748"/>
                </a:lnTo>
                <a:lnTo>
                  <a:pt x="141649" y="149637"/>
                </a:lnTo>
                <a:close/>
              </a:path>
              <a:path w="218439" h="205740">
                <a:moveTo>
                  <a:pt x="144008" y="17110"/>
                </a:moveTo>
                <a:lnTo>
                  <a:pt x="125931" y="17110"/>
                </a:lnTo>
                <a:lnTo>
                  <a:pt x="193266" y="188586"/>
                </a:lnTo>
                <a:lnTo>
                  <a:pt x="211337" y="188586"/>
                </a:lnTo>
                <a:lnTo>
                  <a:pt x="144008" y="17110"/>
                </a:lnTo>
                <a:close/>
              </a:path>
              <a:path w="218439" h="205740">
                <a:moveTo>
                  <a:pt x="107586" y="57114"/>
                </a:moveTo>
                <a:lnTo>
                  <a:pt x="84874" y="120747"/>
                </a:lnTo>
                <a:lnTo>
                  <a:pt x="130752" y="120747"/>
                </a:lnTo>
                <a:lnTo>
                  <a:pt x="107586" y="57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26048" y="1142644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69"/>
                </a:lnTo>
              </a:path>
            </a:pathLst>
          </a:custGeom>
          <a:ln w="51997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50789" y="1119585"/>
            <a:ext cx="150495" cy="0"/>
          </a:xfrm>
          <a:custGeom>
            <a:avLst/>
            <a:gdLst/>
            <a:ahLst/>
            <a:cxnLst/>
            <a:rect l="l" t="t" r="r" b="b"/>
            <a:pathLst>
              <a:path w="150495">
                <a:moveTo>
                  <a:pt x="0" y="0"/>
                </a:moveTo>
                <a:lnTo>
                  <a:pt x="150401" y="0"/>
                </a:lnTo>
              </a:path>
            </a:pathLst>
          </a:custGeom>
          <a:ln w="47386">
            <a:solidFill>
              <a:srgbClr val="EC1D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992293" y="1285110"/>
            <a:ext cx="67945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508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00683" y="1151760"/>
            <a:ext cx="0" cy="124460"/>
          </a:xfrm>
          <a:custGeom>
            <a:avLst/>
            <a:gdLst/>
            <a:ahLst/>
            <a:cxnLst/>
            <a:rect l="l" t="t" r="r" b="b"/>
            <a:pathLst>
              <a:path h="124459">
                <a:moveTo>
                  <a:pt x="0" y="0"/>
                </a:moveTo>
                <a:lnTo>
                  <a:pt x="0" y="124459"/>
                </a:lnTo>
              </a:path>
            </a:pathLst>
          </a:custGeom>
          <a:ln w="18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42397" y="1142870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676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42397" y="110477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80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42397" y="1096515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184" y="0"/>
                </a:lnTo>
              </a:path>
            </a:pathLst>
          </a:custGeom>
          <a:ln w="177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51412" y="1151760"/>
            <a:ext cx="0" cy="124460"/>
          </a:xfrm>
          <a:custGeom>
            <a:avLst/>
            <a:gdLst/>
            <a:ahLst/>
            <a:cxnLst/>
            <a:rect l="l" t="t" r="r" b="b"/>
            <a:pathLst>
              <a:path h="124459">
                <a:moveTo>
                  <a:pt x="0" y="0"/>
                </a:moveTo>
                <a:lnTo>
                  <a:pt x="0" y="124459"/>
                </a:lnTo>
              </a:path>
            </a:pathLst>
          </a:custGeom>
          <a:ln w="180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43024" y="1142870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56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92802" y="1104770"/>
            <a:ext cx="17145" cy="29209"/>
          </a:xfrm>
          <a:custGeom>
            <a:avLst/>
            <a:gdLst/>
            <a:ahLst/>
            <a:cxnLst/>
            <a:rect l="l" t="t" r="r" b="b"/>
            <a:pathLst>
              <a:path w="17145" h="29209">
                <a:moveTo>
                  <a:pt x="0" y="14605"/>
                </a:moveTo>
                <a:lnTo>
                  <a:pt x="16779" y="14605"/>
                </a:lnTo>
              </a:path>
            </a:pathLst>
          </a:custGeom>
          <a:ln w="304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804</Words>
  <Application>Microsoft Office PowerPoint</Application>
  <PresentationFormat>Произвольный</PresentationFormat>
  <Paragraphs>157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</vt:lpstr>
      <vt:lpstr>Constantia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Gumimax_Ptizentaciya_UZB_18082020.cdr</dc:title>
  <dc:creator>Design04</dc:creator>
  <cp:lastModifiedBy>Уткур</cp:lastModifiedBy>
  <cp:revision>3</cp:revision>
  <cp:lastPrinted>2020-09-28T09:35:52Z</cp:lastPrinted>
  <dcterms:created xsi:type="dcterms:W3CDTF">2020-08-20T15:22:53Z</dcterms:created>
  <dcterms:modified xsi:type="dcterms:W3CDTF">2020-10-12T05:59:45Z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2020-08-20T00:00:00Z</vt:filetime>
  </property>
  <property fmtid="{D5CDD505-2E9C-101B-9397-08002B2CF9AE}" pid="3" name="LastSaved">
    <vt:filetime>2020-08-20T00:00:00Z</vt:filetime>
  </property>
</Properties>
</file>